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AD9869-6CFD-442C-A95B-218B14D5B24B}" v="1826" dt="2021-06-04T03:49:19.503"/>
    <p1510:client id="{8A682C31-6226-4558-A231-F28054057F69}" v="48" dt="2021-06-04T03:55:36.0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03:50:50.6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6282 10039 16383 0 0,'3'0'0'0'0,"6"-1"0"0"0,6 1 0 0 0,7-1 0 0 0,6 1 0 0 0,0 0 0 0 0,1-1 0 0 0,-2 1 0 0 0,1 0 0 0 0,0 0 0 0 0,-1-1 0 0 0,-3 0 0 0 0,-2 1 0 0 0,-5-1 0 0 0,-3 0 0 0 0,0 0 0 0 0,-1 0 0 0 0,-1 1 0 0 0,-1 0 0 0 0,-2 0 0 0 0,-3-1 0 0 0,0 1 0 0 0,0-1 0 0 0,4 0 0 0 0,3-1 0 0 0,2 1 0 0 0,0-1 0 0 0,-1 1 0 0 0,-3 0 0 0 0,-1 0 0 0 0,0 1 0 0 0,-1 0 0 0 0,0 0 0 0 0,1 0 0 0 0,2 0 0 0 0,1 0 0 0 0,4 0 0 0 0,3 0 0 0 0,1 0 0 0 0,1 0 0 0 0,-1-1 0 0 0,-1 1 0 0 0,2-1 0 0 0,2 1 0 0 0,3 0 0 0 0,3 0 0 0 0,1 0 0 0 0,3 0 0 0 0,-2 0 0 0 0,2 0 0 0 0,2 0 0 0 0,3 1 0 0 0,1 0 0 0 0,0 1 0 0 0,-2 0 0 0 0,-5-1 0 0 0,-4-1 0 0 0,-3 1 0 0 0,-2-1 0 0 0,-1 1 0 0 0,0 0 0 0 0,-3 0 0 0 0,0 0 0 0 0,-3 0 0 0 0,-1 0 0 0 0,-1 0 0 0 0,-1 0 0 0 0,-1-1 0 0 0,-2 0 0 0 0,-2 0 0 0 0,0 0 0 0 0,0 0 0 0 0,3 0 0 0 0,3 0 0 0 0,7 0 0 0 0,4 0 0 0 0,8-1 0 0 0,4 1 0 0 0,7 0 0 0 0,2 0 0 0 0,1 1 0 0 0,0 1 0 0 0,-3 0 0 0 0,-6 0 0 0 0,-5 1 0 0 0,-4-2 0 0 0,-3 1 0 0 0,-3-1 0 0 0,0 0 0 0 0,-1 1 0 0 0,0-1 0 0 0,-1 1 0 0 0,-2-1 0 0 0,0 0 0 0 0,0 0 0 0 0,-1 0 0 0 0,0-1 0 0 0,-1 0 0 0 0,-2 0 0 0 0,-1 0 0 0 0,-1 1 0 0 0,-1-1 0 0 0,1 0 0 0 0,0 1 0 0 0,3 0 0 0 0,3-1 0 0 0,2 1 0 0 0,4 0 0 0 0,2 0 0 0 0,2-1 0 0 0,0 1 0 0 0,2-1 0 0 0,2 1 0 0 0,3-1 0 0 0,2 1 0 0 0,1-1 0 0 0,3 0 0 0 0,1 0 0 0 0,0 0 0 0 0,-1 0 0 0 0,-1 1 0 0 0,-4-1 0 0 0,-1 0 0 0 0,-4 0 0 0 0,-4-2 0 0 0,-4 1 0 0 0,-4-1 0 0 0,0 0 0 0 0,2-2 0 0 0,3 0 0 0 0,6 0 0 0 0,6-2 0 0 0,5 0 0 0 0,0-1 0 0 0,-2 0 0 0 0,-4-1 0 0 0,-2 1 0 0 0,-5 2 0 0 0,-4 0 0 0 0,-1 1 0 0 0,-2 1 0 0 0,-1 0 0 0 0,-1 2 0 0 0,0-1 0 0 0,-2 2 0 0 0,-1 0 0 0 0,0 0 0 0 0,4 1 0 0 0,5 1 0 0 0,3 0 0 0 0,2 1 0 0 0,1-1 0 0 0,-2 1 0 0 0,1 0 0 0 0,-1-1 0 0 0,2 1 0 0 0,0 1 0 0 0,-1 0 0 0 0,-2 0 0 0 0,-3 0 0 0 0,-4-1 0 0 0,-2-1 0 0 0,-2 1 0 0 0,1-1 0 0 0,-1 0 0 0 0,0 0 0 0 0,2 0 0 0 0,2 0 0 0 0,0 0 0 0 0,2 0 0 0 0,2 0 0 0 0,1-1 0 0 0,0 0 0 0 0,0 0 0 0 0,-1-1 0 0 0,1 1 0 0 0,-2-1 0 0 0,0 0 0 0 0,-2-1 0 0 0,-1 0 0 0 0,-2 0 0 0 0,-3 0 0 0 0,-2-1 0 0 0,-2 0 0 0 0,-1 1 0 0 0,1-1 0 0 0,-1 2 0 0 0,0-1 0 0 0,-2 1 0 0 0,-2-1 0 0 0,-2 1 0 0 0,-1 1 0 0 0,3-1 0 0 0,1 0 0 0 0,1 0 0 0 0,2 0 0 0 0,0 1 0 0 0,3-1 0 0 0,1 1 0 0 0,1-1 0 0 0,2 1 0 0 0,1 0 0 0 0,3-1 0 0 0,1 1 0 0 0,0 0 0 0 0,-5-1 0 0 0,-4 0 0 0 0,-5 0 0 0 0,-1-1 0 0 0,1-1 0 0 0,3 0 0 0 0,0 0 0 0 0,1-1 0 0 0,-1 1 0 0 0,2 0 0 0 0,0-1 0 0 0,1 1 0 0 0,-1 0 0 0 0,-5 1 0 0 0,-4 0 0 0 0,-4 1 0 0 0,-5 1 0 0 0,-4 2 0 0 0,-5 2 0 0 0,-4 3 0 0 0,-4 0 0 0 0,-5 1 0 0 0,-4-1 0 0 0,-1 1 0 0 0,-3-1 0 0 0,-1-2 0 0 0,0 0 0 0 0,1-3 0 0 0,4-1 0 0 0,1-1 0 0 0,1-1 0 0 0,1 1 0 0 0,0-1 0 0 0,-1 1 0 0 0,0 0 0 0 0,-1 0 0 0 0,1 0 0 0 0,0-1 0 0 0,2 0 0 0 0,-1 0 0 0 0,0 0 0 0 0,1 0 0 0 0,0-1 0 0 0,1 1 0 0 0,-1-1 0 0 0,0 0 0 0 0,2 0 0 0 0,-1 1 0 0 0,0 0 0 0 0,-4-1 0 0 0,-3 0 0 0 0,-3-1 0 0 0,-4 0 0 0 0,-4-1 0 0 0,1 0 0 0 0,0 1 0 0 0,-1 0 0 0 0,1 1 0 0 0,3 1 0 0 0,2 0 0 0 0,1 0 0 0 0,0-1 0 0 0,1 0 0 0 0,2 0 0 0 0,3-1 0 0 0,3 1 0 0 0,2 1 0 0 0,2-1 0 0 0,0 1 0 0 0,-1-1 0 0 0,-3 1 0 0 0,-4-1 0 0 0,-3 0 0 0 0,0 0 0 0 0,0 1 0 0 0,-1-1 0 0 0,0 1 0 0 0,0 0 0 0 0,0-1 0 0 0,-2 1 0 0 0,-2-1 0 0 0,-1 1 0 0 0,-2 0 0 0 0,-4 0 0 0 0,-2 0 0 0 0,-1 0 0 0 0,2-1 0 0 0,1 0 0 0 0,3 0 0 0 0,6 0 0 0 0,5 0 0 0 0,5 1 0 0 0,3 0 0 0 0,4 0 0 0 0,-1 0 0 0 0,-1 0 0 0 0,-2 0 0 0 0,-5-1 0 0 0,-7 1 0 0 0,-6-1 0 0 0,-3 1 0 0 0,-1-1 0 0 0,-1 1 0 0 0,0 0 0 0 0,-1 1 0 0 0,-2 0 0 0 0,-4-1 0 0 0,-6 0 0 0 0,-6 1 0 0 0,-7-1 0 0 0,-10-2 0 0 0,-9 0 0 0 0,2-1 0 0 0,3 1 0 0 0,6-1 0 0 0,6 0 0 0 0,9 1 0 0 0,8-1 0 0 0,7 1 0 0 0,6 0 0 0 0,8 0 0 0 0,5 1 0 0 0,4 0 0 0 0,2-1 0 0 0,2 1 0 0 0,0 1 0 0 0,1-1 0 0 0,1 1 0 0 0,2 1 0 0 0,2-1 0 0 0,4 1 0 0 0,1-1 0 0 0,-2 1 0 0 0,-1 0 0 0 0,-3 1 0 0 0,-3 0 0 0 0,-1 1 0 0 0,-3 0 0 0 0,0 0 0 0 0,1-1 0 0 0,4-1 0 0 0,4 0 0 0 0,3 0 0 0 0,3-1 0 0 0,-1 0 0 0 0,-3 1 0 0 0,-4-1 0 0 0,-5 0 0 0 0,-8-1 0 0 0,-7 1 0 0 0,-8-1 0 0 0,0 0 0 0 0,1 0 0 0 0,1 0 0 0 0,3 0 0 0 0,3 1 0 0 0,1-1 0 0 0,1-1 0 0 0,3 1 0 0 0,4-1 0 0 0,4 1 0 0 0,4 0 0 0 0,5 0 0 0 0,3 1 0 0 0,1-2 0 0 0,0 1 0 0 0,1 0 0 0 0,2 0 0 0 0,2 0 0 0 0,2 0 0 0 0,1 1 0 0 0,-1-1 0 0 0,-2 1 0 0 0,-4-1 0 0 0,-3 0 0 0 0,-4-1 0 0 0,-6 1 0 0 0,-5-1 0 0 0,-3 0 0 0 0,2 1 0 0 0,5 0 0 0 0,8 0 0 0 0,14 2 0 0 0,13 1 0 0 0,16 0 0 0 0,13-1 0 0 0,4 1 0 0 0,-4-1 0 0 0,-7-2 0 0 0,-10 1 0 0 0,-7-1 0 0 0,-7 0 0 0 0,-3 0 0 0 0,-2 0 0 0 0,1-1 0 0 0,1 1 0 0 0,5-2 0 0 0,7-1 0 0 0,6 0 0 0 0,10-2 0 0 0,12 0 0 0 0,14 1 0 0 0,11 0 0 0 0,7-1 0 0 0,1-1 0 0 0,-9 0 0 0 0,-12 1 0 0 0,-14 1 0 0 0,-11 1 0 0 0,-9 2 0 0 0,-5 0 0 0 0,-2 0 0 0 0,-1 1 0 0 0,-1 0 0 0 0,0-1 0 0 0,1 1 0 0 0,1-1 0 0 0,1 0 0 0 0,4 0 0 0 0,5 0 0 0 0,7 1 0 0 0,7 0 0 0 0,13 0 0 0 0,15 1 0 0 0,11 0 0 0 0,0 0 0 0 0,-3 1 0 0 0,-6 2 0 0 0,-5-1 0 0 0,-8 2 0 0 0,-5-1 0 0 0,-7 0 0 0 0,-6 0 0 0 0,-6 0 0 0 0,-4-1 0 0 0,-3 0 0 0 0,-3-1 0 0 0,-3 0 0 0 0,-3-1 0 0 0,-2 1 0 0 0,0-1 0 0 0,-1 0 0 0 0,1 0 0 0 0,4-1 0 0 0,1 1 0 0 0,2-1 0 0 0,1 1 0 0 0,0-1 0 0 0,-3 0 0 0 0,0 1 0 0 0,0 0 0 0 0,2 0 0 0 0,1 0 0 0 0,3 0 0 0 0,4 1 0 0 0,3 0 0 0 0,2 1 0 0 0,0 0 0 0 0,0-1 0 0 0,-1 0 0 0 0,-2 0 0 0 0,0 0 0 0 0,1 1 0 0 0,2 0 0 0 0,2 0 0 0 0,3-1 0 0 0,6 0 0 0 0,0-1 0 0 0,0 0 0 0 0,-3 1 0 0 0,-4-1 0 0 0,-7 2 0 0 0,-3-1 0 0 0,-3 0 0 0 0,3 1 0 0 0,2-1 0 0 0,1 1 0 0 0,4-1 0 0 0,1 1 0 0 0,0-1 0 0 0,0 0 0 0 0,-2-1 0 0 0,1 1 0 0 0,-1 0 0 0 0,0-1 0 0 0,2 1 0 0 0,4-1 0 0 0,2 0 0 0 0,2 0 0 0 0,-1 0 0 0 0,-3 0 0 0 0,-4 0 0 0 0,-5 0 0 0 0,-4-1 0 0 0,-4 1 0 0 0,-2-1 0 0 0,0 1 0 0 0,1-1 0 0 0,1 1 0 0 0,4-1 0 0 0,1 1 0 0 0,1 0 0 0 0,-5 0 0 0 0,-3-1 0 0 0,-2 1 0 0 0,-2-1 0 0 0,-2 1 0 0 0,0-1 0 0 0,0 1 0 0 0,-2-1 0 0 0,0 1 0 0 0,2-1 0 0 0,2 1 0 0 0,2-1 0 0 0,1 1 0 0 0,0-1 0 0 0,2 1 0 0 0,3 0 0 0 0,2 0 0 0 0,3 1 0 0 0,3 0 0 0 0,-2-1 0 0 0,-3 0 0 0 0,-5 0 0 0 0,-4 1 0 0 0,-6-1 0 0 0,-2 0 0 0 0,-1 0 0 0 0,2 1 0 0 0,1 0 0 0 0,1 0 0 0 0,-1-1 0 0 0,-2 0 0 0 0,-3 1 0 0 0,-2-1 0 0 0,0 0 0 0 0,0 0 0 0 0,0 0 0 0 0,2 0 0 0 0,0 0 0 0 0,1-1 0 0 0,3 1 0 0 0,2-1 0 0 0,2 1 0 0 0,1 0 0 0 0,-1-1 0 0 0,-5 1 0 0 0,-3 0 0 0 0,-2-1 0 0 0,-1 1 0 0 0,0 0 0 0 0,0 0 0 0 0,1 1 0 0 0,2 0 0 0 0,1-1 0 0 0,1 1 0 0 0,-2-1 0 0 0,-1 1 0 0 0,-3 0 0 0 0,-2 0 0 0 0,-1 1 0 0 0,-2 1 0 0 0,-1 0 0 0 0,0 0 0 0 0,-1 0 0 0 0,1 0 0 0 0,-1 0 0 0 0,1 0 0 0 0,-1 3 0 0 0,1 1 0 0 0,-1 3 0 0 0,1 2 0 0 0,0 1 0 0 0,0 0 0 0 0,0 2 0 0 0,0-1 0 0 0,0 0 0 0 0,0-3 0 0 0,0-3 0 0 0,0-2 0 0 0,0 0 0 0 0,0-1 0 0 0,-1 0 0 0 0,0 0 0 0 0,0-1 0 0 0,-1-1 0 0 0,0 0 0 0 0,-3 0 0 0 0,-1-1 0 0 0,-1 0 0 0 0,-2 0 0 0 0,-1 0 0 0 0,0 0 0 0 0,0-1 0 0 0,-1 0 0 0 0,0 0 0 0 0,-1 0 0 0 0,-2 0 0 0 0,-2-1 0 0 0,-3 0 0 0 0,0 1 0 0 0,-1-1 0 0 0,1 1 0 0 0,-2-1 0 0 0,1 0 0 0 0,-1 0 0 0 0,0 0 0 0 0,1 1 0 0 0,0-1 0 0 0,0 1 0 0 0,1-1 0 0 0,-2-1 0 0 0,0 1 0 0 0,0 0 0 0 0,0-1 0 0 0,2 1 0 0 0,1 0 0 0 0,2 0 0 0 0,1-1 0 0 0,0 0 0 0 0,2 1 0 0 0,0-1 0 0 0,2 0 0 0 0,0 1 0 0 0,0-1 0 0 0,0 1 0 0 0,-1-1 0 0 0,1 1 0 0 0,-1-1 0 0 0,1 1 0 0 0,0-1 0 0 0,0 0 0 0 0,-1 1 0 0 0,0-1 0 0 0,-2 0 0 0 0,1 1 0 0 0,-1-1 0 0 0,1 1 0 0 0,0 0 0 0 0,1 0 0 0 0,-1 0 0 0 0,1-1 0 0 0,-2 1 0 0 0,-1-1 0 0 0,0 0 0 0 0,-1 1 0 0 0,-3-1 0 0 0,0 0 0 0 0,-1 1 0 0 0,-1-1 0 0 0,0 0 0 0 0,-1 0 0 0 0,1 1 0 0 0,0 0 0 0 0,3-1 0 0 0,1 1 0 0 0,2 0 0 0 0,1 0 0 0 0,1 0 0 0 0,0 0 0 0 0,0 0 0 0 0,-1 0 0 0 0,0 0 0 0 0,0-1 0 0 0,-1 0 0 0 0,0 0 0 0 0,-2 1 0 0 0,2-1 0 0 0,-1 0 0 0 0,1 1 0 0 0,0-1 0 0 0,0 1 0 0 0,-2-1 0 0 0,-2 0 0 0 0,1 0 0 0 0,-2 1 0 0 0,0-1 0 0 0,0 1 0 0 0,1 0 0 0 0,2 0 0 0 0,0 0 0 0 0,2 0 0 0 0,1 0 0 0 0,1 0 0 0 0,-2 0 0 0 0,2 0 0 0 0,-1 0 0 0 0,0 1 0 0 0,0-1 0 0 0,0 1 0 0 0,0-1 0 0 0,0 1 0 0 0,-2-1 0 0 0,0 1 0 0 0,-1-1 0 0 0,1 0 0 0 0,2 0 0 0 0,1-1 0 0 0,2 1 0 0 0,0 0 0 0 0,1-1 0 0 0,2 1 0 0 0,0 0 0 0 0,0 0 0 0 0,-2 0 0 0 0,0 0 0 0 0,-3 0 0 0 0,0 0 0 0 0,-1 0 0 0 0,-2 0 0 0 0,0 0 0 0 0,0 0 0 0 0,0 0 0 0 0,-1 0 0 0 0,-3 0 0 0 0,-1 1 0 0 0,-1-1 0 0 0,-1 0 0 0 0,1 1 0 0 0,1-1 0 0 0,2 0 0 0 0,2 0 0 0 0,-1 0 0 0 0,0 0 0 0 0,-1 0 0 0 0,0 0 0 0 0,0 0 0 0 0,1 0 0 0 0,3 0 0 0 0,0 1 0 0 0,-2-1 0 0 0,-1 1 0 0 0,-1-1 0 0 0,1 0 0 0 0,0 0 0 0 0,-2 0 0 0 0,-1 0 0 0 0,-2-1 0 0 0,-1 0 0 0 0,0 0 0 0 0,1 0 0 0 0,0 1 0 0 0,3-1 0 0 0,1 0 0 0 0,0 1 0 0 0,0-1 0 0 0,-1 1 0 0 0,-1-1 0 0 0,-3 1 0 0 0,-2-1 0 0 0,0 1 0 0 0,-2 0 0 0 0,-1 0 0 0 0,-2 0 0 0 0,3 0 0 0 0,0-1 0 0 0,0 1 0 0 0,0 0 0 0 0,3-1 0 0 0,0 1 0 0 0,0 0 0 0 0,2 0 0 0 0,2 0 0 0 0,1 0 0 0 0,1 0 0 0 0,3 0 0 0 0,3 0 0 0 0,0 0 0 0 0,0-1 0 0 0,1 1 0 0 0,-2-1 0 0 0,-1 1 0 0 0,-2 0 0 0 0,-2-1 0 0 0,0 0 0 0 0,-1 1 0 0 0,2 1 0 0 0,0-1 0 0 0,2 0 0 0 0,0 0 0 0 0,0 1 0 0 0,0-1 0 0 0,-1 0 0 0 0,0 0 0 0 0,-1 0 0 0 0,0 0 0 0 0,0 1 0 0 0,0-1 0 0 0,0 0 0 0 0,3 1 0 0 0,-1-1 0 0 0,0 0 0 0 0,-1 0 0 0 0,-1 0 0 0 0,-2-1 0 0 0,1 0 0 0 0,0 1 0 0 0,0 0 0 0 0,-1 0 0 0 0,-1-1 0 0 0,1 1 0 0 0,-1 0 0 0 0,-1 0 0 0 0,-1-1 0 0 0,-1 0 0 0 0,1 0 0 0 0,0 0 0 0 0,1 0 0 0 0,0-1 0 0 0,-1 1 0 0 0,-1 0 0 0 0,-2 0 0 0 0,0-1 0 0 0,0 2 0 0 0,0-1 0 0 0,-1 1 0 0 0,1-1 0 0 0,-2 0 0 0 0,1 0 0 0 0,0-1 0 0 0,1 1 0 0 0,1-1 0 0 0,3 1 0 0 0,1 0 0 0 0,3 0 0 0 0,0 0 0 0 0,-1 0 0 0 0,1 0 0 0 0,0 0 0 0 0,1-1 0 0 0,1 1 0 0 0,0-1 0 0 0,-1 0 0 0 0,1 1 0 0 0,-1-1 0 0 0,2 1 0 0 0,-1-1 0 0 0,1 1 0 0 0,0-1 0 0 0,1 0 0 0 0,1 1 0 0 0,-2 0 0 0 0,0 1 0 0 0,-1-1 0 0 0,0 0 0 0 0,1 1 0 0 0,3 0 0 0 0,2 0 0 0 0,4-1 0 0 0,1 1 0 0 0,1 0 0 0 0,0-1 0 0 0,-2 1 0 0 0,-2 0 0 0 0,-1-1 0 0 0,-2 1 0 0 0,-1-1 0 0 0,1 1 0 0 0,0-1 0 0 0,0 1 0 0 0,0-1 0 0 0,1 1 0 0 0,0 0 0 0 0,2 0 0 0 0,-2-1 0 0 0,0 1 0 0 0,-1 0 0 0 0,-1 0 0 0 0,0 0 0 0 0,1 1 0 0 0,0-1 0 0 0,-2 0 0 0 0,-2 0 0 0 0,-1 0 0 0 0,-2 1 0 0 0,0-1 0 0 0,2 1 0 0 0,4-1 0 0 0,1 0 0 0 0,2 1 0 0 0,0 0 0 0 0,0 0 0 0 0,1 0 0 0 0,-1 1 0 0 0,-1 0 0 0 0,-2-1 0 0 0,0 2 0 0 0,0-1 0 0 0,1 0 0 0 0,3-1 0 0 0,2-1 0 0 0,2-1 0 0 0,2-2 0 0 0,2-3 0 0 0,-1-4 0 0 0,1-3 0 0 0,-1-3 0 0 0,1 1 0 0 0,-1 1 0 0 0,0 1 0 0 0,0 3 0 0 0,-1 0 0 0 0,1 3 0 0 0,0 0 0 0 0,0 1 0 0 0,-1-1 0 0 0,0-1 0 0 0,0-1 0 0 0,0-1 0 0 0,-1-1 0 0 0,0 1 0 0 0,2 2 0 0 0,1 2 0 0 0,3 3 0 0 0,5 1 0 0 0,5 2 0 0 0,8 0 0 0 0,4 1 0 0 0,2 0 0 0 0,-1-1 0 0 0,-3 1 0 0 0,-2-1 0 0 0,-3 0 0 0 0,1 0 0 0 0,1 0 0 0 0,3 0 0 0 0,-1 0 0 0 0,0 0 0 0 0,2 0 0 0 0,2 0 0 0 0,6 0 0 0 0,4 0 0 0 0,2 0 0 0 0,-2 1 0 0 0,-2 0 0 0 0,-3 0 0 0 0,-3 0 0 0 0,-5 1 0 0 0,-2-1 0 0 0,2 0 0 0 0,1 0 0 0 0,1 0 0 0 0,-1-1 0 0 0,-5 1 0 0 0,-4 0 0 0 0,-6-1 0 0 0,-2 1 0 0 0,2 0 0 0 0,3 0 0 0 0,3 1 0 0 0,1-1 0 0 0,-2 1 0 0 0,0-1 0 0 0,3 1 0 0 0,4 0 0 0 0,3 0 0 0 0,-2 0 0 0 0,-3 0 0 0 0,-4-1 0 0 0,-2-1 0 0 0,1 0 0 0 0,2 0 0 0 0,6-1 0 0 0,3 1 0 0 0,8 0 0 0 0,6 1 0 0 0,5 0 0 0 0,0 0 0 0 0,-7-1 0 0 0,-5 1 0 0 0,-6 0 0 0 0,-5 0 0 0 0,-7 0 0 0 0,-5 0 0 0 0,-3-1-16383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03:50:50.6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7619 10066 16383 0 0,'-1'0'0'0'0,"1"0"0"0"0,2 0 0 0 0,2 0 0 0 0,4 1 0 0 0,6-1 0 0 0,5 0 0 0 0,9 0 0 0 0,12-2 0 0 0,13 2 0 0 0,7-1 0 0 0,-1 1 0 0 0,-7 1 0 0 0,-11-1 0 0 0,-12 0 0 0 0,-10 0 0 0 0,-9 0 0 0 0,-5 0 0 0 0,-5 0 0 0 0,-3 0 0 0 0,-4 0 0 0 0,-3 0 0 0 0,-4 0 0 0 0,-4 1 0 0 0,-3-1 0 0 0,-2 1 0 0 0,-5 0 0 0 0,-3 1 0 0 0,-2 0 0 0 0,-3-1 0 0 0,1 1 0 0 0,2-1 0 0 0,4 0 0 0 0,1-1 0 0 0,2-1 0 0 0,1 1 0 0 0,1-1 0 0 0,-7 1 0 0 0,-2-2 0 0 0,-1 1 0 0 0,-1 0 0 0 0,-3-2 0 0 0,0 1 0 0 0,2-1 0 0 0,2 0 0 0 0,4 1 0 0 0,4 0 0 0 0,5 1 0 0 0,5 1 0 0 0,5-1 0 0 0,4 0 0 0 0,5 1 0 0 0,3 0 0 0 0,5-1 0 0 0,8-1 0 0 0,10-1 0 0 0,9-3 0 0 0,16-3 0 0 0,10-1 0 0 0,2 0 0 0 0,-4 1 0 0 0,-8 2 0 0 0,-11 1 0 0 0,-12 3 0 0 0,-9 0 0 0 0,-7 2 0 0 0,-2 1 0 0 0,-1 0 0 0 0,2 1 0 0 0,5-1 0 0 0,8 1 0 0 0,7 0 0 0 0,5-1 0 0 0,2 1 0 0 0,-5-1 0 0 0,-6 0 0 0 0,-7 0 0 0 0,-6 0 0 0 0,-5-1 0 0 0,-3 1 0 0 0,1-1 0 0 0,1 0 0 0 0,2 1 0 0 0,4-1 0 0 0,5 0 0 0 0,3 1 0 0 0,3 0 0 0 0,0 0 0 0 0,0 0 0 0 0,1 1 0 0 0,1 0 0 0 0,6 0 0 0 0,7 2 0 0 0,6 1 0 0 0,2 0 0 0 0,-4 0 0 0 0,-7-1 0 0 0,-8 0 0 0 0,-8-2 0 0 0,-7 0 0 0 0,-1-1 0 0 0,4 2 0 0 0,11 0 0 0 0,9 1 0 0 0,3 0 0 0 0,-3 0 0 0 0,-7 0 0 0 0,-10-2 0 0 0,-9 1 0 0 0,-9-1 0 0 0,-7-1 0 0 0,-8 1 0 0 0,-10 0 0 0 0,-9 0 0 0 0,-7 1 0 0 0,-8 0 0 0 0,-6-1 0 0 0,-4 1 0 0 0,-2-1 0 0 0,-5-1 0 0 0,-3-2 0 0 0,-5 0 0 0 0,0 0 0 0 0,1-1 0 0 0,3 1 0 0 0,2 0 0 0 0,1-1 0 0 0,4 0 0 0 0,4 1 0 0 0,3 1 0 0 0,5 0 0 0 0,2 0 0 0 0,2 1 0 0 0,-1-2 0 0 0,3 0 0 0 0,1-1 0 0 0,1 0 0 0 0,1-1 0 0 0,2 1 0 0 0,0 0 0 0 0,-5-2 0 0 0,1 0 0 0 0,1 0 0 0 0,3 1 0 0 0,5 0 0 0 0,4 0 0 0 0,3 2 0 0 0,1 0 0 0 0,0 0 0 0 0,2 0 0 0 0,3 1 0 0 0,4 0 0 0 0,1 1 0 0 0,0-1 0 0 0,-1 1 0 0 0,-2-1 0 0 0,0 0 0 0 0,1 0 0 0 0,3 0 0 0 0,5 0 0 0 0,4 0 0 0 0,2 0 0 0 0,0 1 0 0 0,1-1 0 0 0,0 1 0 0 0,-2-1 0 0 0,-1 1 0 0 0,0-1 0 0 0,-3 1 0 0 0,-2-1 0 0 0,-3 0 0 0 0,1 0 0 0 0,1 1 0 0 0,2 0 0 0 0,0-1 0 0 0,0 0 0 0 0,1 1 0 0 0,0-2 0 0 0,1 2 0 0 0,1-1 0 0 0,2 0 0 0 0,1 1 0 0 0,0 0 0 0 0,0 0 0 0 0,1 0 0 0 0,0 0 0 0 0,1 0 0 0 0,-1 0 0 0 0,1 0 0 0 0,-1 1 0 0 0,0-1 0 0 0,0 0 0 0 0,-1 1 0 0 0,1-1 0 0 0,-1 0 0 0 0,2 0 0 0 0,0 0 0 0 0,0 0 0 0 0,0 0 0 0 0,0 1 0 0 0,1 0 0 0 0,0 0 0 0 0,-1 0 0 0 0,1 0 0 0 0,0 0 0 0 0,0 0-16383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03:50:54.4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11231 10697 16383 0 0,'1'0'0'0'0,"-1"0"0"0"0,2 0 0 0 0,1 0 0 0 0,2 2 0 0 0,1-1 0 0 0,2 1 0 0 0,4 0 0 0 0,5 1 0 0 0,8 2 0 0 0,7 1 0 0 0,3 0 0 0 0,0 0 0 0 0,-3-2 0 0 0,-3 0 0 0 0,-3-2 0 0 0,1 0 0 0 0,0 0 0 0 0,-1 0 0 0 0,-2-1 0 0 0,-4 0 0 0 0,-4 0 0 0 0,-2 1 0 0 0,0-2 0 0 0,2 1 0 0 0,2 1 0 0 0,-1-1 0 0 0,-2 0 0 0 0,-4 0 0 0 0,-1-1 0 0 0,-2 0 0 0 0,0 0 0 0 0,1-1 0 0 0,0 0 0 0 0,0-1 0 0 0,0 1 0 0 0,-1-1 0 0 0,-2 0 0 0 0,-1 1 0 0 0,0 0 0 0 0,0 1 0 0 0,2-1 0 0 0,2 1 0 0 0,0 0 0 0 0,0 0 0 0 0,1 0 0 0 0,3 0 0 0 0,0 1 0 0 0,1-1 0 0 0,-1 0 0 0 0,-2 0 0 0 0,-3 0 0 0 0,0 0 0 0 0,1 0 0 0 0,0 0 0 0 0,1 1 0 0 0,3-1 0 0 0,0 1 0 0 0,2 0 0 0 0,0 0 0 0 0,-1 0 0 0 0,0 0 0 0 0,-2 0 0 0 0,1 0 0 0 0,2 0 0 0 0,1 0 0 0 0,2 1 0 0 0,1-1 0 0 0,3 0 0 0 0,2 0 0 0 0,2-1 0 0 0,2 1 0 0 0,0-1 0 0 0,-1 0 0 0 0,1 0 0 0 0,1 1 0 0 0,0-1 0 0 0,1 0 0 0 0,0 1 0 0 0,-1-1 0 0 0,-1 1 0 0 0,-3-1 0 0 0,-1 0 0 0 0,-2 0 0 0 0,-2 0 0 0 0,-3-1 0 0 0,-4 1 0 0 0,0-1 0 0 0,-1 1 0 0 0,1-1 0 0 0,1 1 0 0 0,1 0 0 0 0,-2 0 0 0 0,0 0 0 0 0,-2 0 0 0 0,0 0 0 0 0,0 0 0 0 0,0 0 0 0 0,2 0 0 0 0,2 1 0 0 0,3-1 0 0 0,2 0 0 0 0,1 1 0 0 0,-2-1 0 0 0,-2 0 0 0 0,-2 0 0 0 0,-2 1 0 0 0,2 0 0 0 0,1 0 0 0 0,2-1 0 0 0,0 1 0 0 0,1 0 0 0 0,0-1 0 0 0,0 1 0 0 0,-1-1 0 0 0,-1 0 0 0 0,0 0 0 0 0,-1 0 0 0 0,3 0 0 0 0,1 0 0 0 0,2-1 0 0 0,0 1 0 0 0,-1-1 0 0 0,-1 1 0 0 0,0 0 0 0 0,-1 1 0 0 0,2-1 0 0 0,2 1 0 0 0,3 0 0 0 0,-2 0 0 0 0,0 0 0 0 0,-2 0 0 0 0,-2 0 0 0 0,-3 0 0 0 0,-4 0 0 0 0,-4-1 0 0 0,-3-1 0 0 0,-1 1 0 0 0,0 0 0 0 0,-1 1 0 0 0,0-1 0 0 0,1 1 0 0 0,2 1 0 0 0,3-1 0 0 0,2 1 0 0 0,1-1 0 0 0,0 0 0 0 0,3 1 0 0 0,0-1 0 0 0,5 0 0 0 0,3-1 0 0 0,3 0 0 0 0,-1 0 0 0 0,1 0 0 0 0,-2-1 0 0 0,-1 0 0 0 0,-1 0 0 0 0,-1 1 0 0 0,-1-1 0 0 0,-1 1 0 0 0,-2 0 0 0 0,0 0 0 0 0,-2 0 0 0 0,-1 0 0 0 0,-3 0 0 0 0,-1 0 0 0 0,0 0 0 0 0,0 0 0 0 0,3 0 0 0 0,2 0 0 0 0,2 0 0 0 0,1 0 0 0 0,-1 0 0 0 0,-3 0 0 0 0,0 0 0 0 0,0 0 0 0 0,1 0 0 0 0,1 0 0 0 0,1 0 0 0 0,0 0 0 0 0,-1 0 0 0 0,1-1 0 0 0,-2 1 0 0 0,1-1 0 0 0,0 1 0 0 0,2-1 0 0 0,1 0 0 0 0,4 0 0 0 0,0 1 0 0 0,2-1 0 0 0,0-1 0 0 0,1 1 0 0 0,2 0 0 0 0,1 0 0 0 0,2-1 0 0 0,3 1 0 0 0,0-1 0 0 0,1 0 0 0 0,-2 0 0 0 0,0 0 0 0 0,-3 0 0 0 0,-1 0 0 0 0,0 0 0 0 0,0 0 0 0 0,0 0 0 0 0,1-1 0 0 0,-2 0 0 0 0,-2 0 0 0 0,-2 0 0 0 0,-2 0 0 0 0,-2 1 0 0 0,-2 0 0 0 0,-2 0 0 0 0,-3 1 0 0 0,-2 0 0 0 0,-2 1 0 0 0,0-1 0 0 0,0 0 0 0 0,3 0 0 0 0,-1 0 0 0 0,1 0 0 0 0,-1 0 0 0 0,-1 0 0 0 0,-2 0 0 0 0,1 1 0 0 0,-2-1 0 0 0,0 1 0 0 0,1-1 0 0 0,2 1 0 0 0,3-1 0 0 0,6 0 0 0 0,7 0 0 0 0,4-1 0 0 0,4 0 0 0 0,0 0 0 0 0,-3 1 0 0 0,-5 0 0 0 0,-3 0 0 0 0,-4 1 0 0 0,-1-1 0 0 0,0 1 0 0 0,3-1 0 0 0,2 0 0 0 0,1 1 0 0 0,0-1 0 0 0,-3 1 0 0 0,0 0 0 0 0,0 0 0 0 0,1 0 0 0 0,3 0 0 0 0,1 0 0 0 0,0 0 0 0 0,-2-1 0 0 0,-3 1 0 0 0,-4-1 0 0 0,-1 1 0 0 0,0 0 0 0 0,4 1 0 0 0,5 0 0 0 0,5 0 0 0 0,1 0 0 0 0,0 0 0 0 0,-5 0 0 0 0,-5-1 0 0 0,-4 1 0 0 0,-3-1 0 0 0,0 1 0 0 0,-1 0 0 0 0,0 0 0 0 0,0 0 0 0 0,1 0 0 0 0,0 0 0 0 0,0-1 0 0 0,1 0 0 0 0,-3 0 0 0 0,-3 0 0 0 0,-2 0 0 0 0,-2 0 0 0 0,0-1 0 0 0,-1 1 0 0 0,2 0 0 0 0,0-1 0 0 0,-1 1 0 0 0,0 0 0 0 0,0 0 0 0 0,-1 0 0 0 0,0 0 0 0 0,-1 0 0 0 0,1 1 0 0 0,1-1 0 0 0,0 1 0 0 0,1 0 0 0 0,1 0 0 0 0,2 1 0 0 0,2 0 0 0 0,-1 0 0 0 0,0 1 0 0 0,0-1 0 0 0,-1 0 0 0 0,-2-1 0 0 0,-2 0 0 0 0,-1-1 0 0 0,0 0 0 0 0,3-1 0 0 0,2 1 0 0 0,2 0 0 0 0,-1-1 0 0 0,0 1 0 0 0,-1 0 0 0 0,-2 0 0 0 0,-1 0 0 0 0,-3-1 0 0 0,-1 1 0 0 0,-1 1 0 0 0,-2 0 0 0 0,-1 2 0 0 0,-3 2 0 0 0,-2 1 0 0 0,-1 2 0 0 0,-3 0 0 0 0,-1 1 0 0 0,0-2 0 0 0,0 0 0 0 0,-1-1 0 0 0,-1 0 0 0 0,-1-1 0 0 0,1-2 0 0 0,0 0 0 0 0,2-1 0 0 0,2-2 0 0 0,-1 1 0 0 0,0-1 0 0 0,-2-1 0 0 0,-2 1 0 0 0,-1 0 0 0 0,0 0 0 0 0,-1 0 0 0 0,0 0 0 0 0,0-1 0 0 0,-2 0 0 0 0,1 0 0 0 0,0 0 0 0 0,-1-1 0 0 0,-1 0 0 0 0,1 1 0 0 0,0 0 0 0 0,0 0 0 0 0,2-1 0 0 0,1 1 0 0 0,3 0 0 0 0,0 0 0 0 0,2 1 0 0 0,1-1 0 0 0,-1 0 0 0 0,-1 0 0 0 0,-2 1 0 0 0,-1 0 0 0 0,0 0 0 0 0,-2 0 0 0 0,1 0 0 0 0,2 1 0 0 0,0-1 0 0 0,0 1 0 0 0,1-1 0 0 0,-1 0 0 0 0,0 0 0 0 0,0 0 0 0 0,0 0 0 0 0,0 0 0 0 0,1 0 0 0 0,-1 0 0 0 0,-2 0 0 0 0,1 1 0 0 0,-1-1 0 0 0,-1 1 0 0 0,0 0 0 0 0,-1-1 0 0 0,-2 1 0 0 0,0-1 0 0 0,0 1 0 0 0,1-1 0 0 0,1 1 0 0 0,1 0 0 0 0,3-1 0 0 0,-1 1 0 0 0,1-1 0 0 0,-1 0 0 0 0,0 0 0 0 0,-1 0 0 0 0,-2 0 0 0 0,-2 0 0 0 0,-1 1 0 0 0,1-1 0 0 0,1 1 0 0 0,2-1 0 0 0,0 0 0 0 0,2 0 0 0 0,-1 0 0 0 0,-1-1 0 0 0,0 1 0 0 0,0-1 0 0 0,-1 0 0 0 0,0 0 0 0 0,0 1 0 0 0,-1 0 0 0 0,-2 0 0 0 0,-1 0 0 0 0,-2 0 0 0 0,-1 0 0 0 0,-2 0 0 0 0,0 1 0 0 0,0-1 0 0 0,0 1 0 0 0,0-1 0 0 0,-1 0 0 0 0,2 0 0 0 0,0-1 0 0 0,1 1 0 0 0,0-1 0 0 0,1 0 0 0 0,1 1 0 0 0,0-1 0 0 0,2 1 0 0 0,1 0 0 0 0,0 0 0 0 0,0 0 0 0 0,0 0 0 0 0,1 0 0 0 0,-1 0 0 0 0,0 0 0 0 0,0 0 0 0 0,1 0 0 0 0,1 0 0 0 0,-2 0 0 0 0,1 1 0 0 0,0-1 0 0 0,1 0 0 0 0,0 1 0 0 0,0-1 0 0 0,0 0 0 0 0,1-1 0 0 0,0 0 0 0 0,0 0 0 0 0,-2 0 0 0 0,1 0 0 0 0,1 0 0 0 0,2 1 0 0 0,1 0 0 0 0,1-1 0 0 0,0 1 0 0 0,0 0 0 0 0,2 0 0 0 0,-1-1 0 0 0,0 1 0 0 0,1 0 0 0 0,-1 0 0 0 0,-3 0 0 0 0,-1 1 0 0 0,0-1 0 0 0,-1 0 0 0 0,2 0 0 0 0,1-1 0 0 0,1 1 0 0 0,2 0 0 0 0,-1-1 0 0 0,-1 0 0 0 0,-1 0 0 0 0,-1 1 0 0 0,-1-1 0 0 0,-1 0 0 0 0,2 0 0 0 0,0 0 0 0 0,2 0 0 0 0,1 1 0 0 0,2-1 0 0 0,-1 1 0 0 0,0 0 0 0 0,0 0 0 0 0,0 0 0 0 0,0-1 0 0 0,0 1 0 0 0,0-1 0 0 0,-1 0 0 0 0,-1 1 0 0 0,-1 0 0 0 0,0-1 0 0 0,1 1 0 0 0,1 0 0 0 0,0 1 0 0 0,1-1 0 0 0,0 0 0 0 0,0 0 0 0 0,1 0 0 0 0,-1 0 0 0 0,0 0 0 0 0,-1-1 0 0 0,-2 1 0 0 0,-2-1 0 0 0,-1 0 0 0 0,-2 0 0 0 0,1 0 0 0 0,1 0 0 0 0,3 0 0 0 0,1 1 0 0 0,3-1 0 0 0,1 1 0 0 0,0-1 0 0 0,-1 0 0 0 0,0 0 0 0 0,0 0 0 0 0,0 0 0 0 0,2 0 0 0 0,1 1 0 0 0,1-1 0 0 0,1 0 0 0 0,0 1 0 0 0,0 0 0 0 0,-1-1 0 0 0,-1 0 0 0 0,0 1 0 0 0,-1-1 0 0 0,0 1 0 0 0,1-1 0 0 0,0 1 0 0 0,0 0 0 0 0,-1-1 0 0 0,-1 1 0 0 0,-1-1 0 0 0,0 1 0 0 0,-1-1 0 0 0,-1 1 0 0 0,-2-1 0 0 0,1 1 0 0 0,1-1 0 0 0,0 1 0 0 0,1-1 0 0 0,1 0 0 0 0,1 1 0 0 0,0-1 0 0 0,-1 1 0 0 0,-1 0 0 0 0,0 0 0 0 0,-3 0 0 0 0,-2-1 0 0 0,-4 0 0 0 0,-1 0 0 0 0,-3-2 0 0 0,-2 1 0 0 0,-3-2 0 0 0,1 1 0 0 0,1 0 0 0 0,3 0 0 0 0,1 0 0 0 0,2 1 0 0 0,3 0 0 0 0,1 1 0 0 0,2 0 0 0 0,1-1 0 0 0,0 1 0 0 0,1-1 0 0 0,1 1 0 0 0,3 0 0 0 0,2 2 0 0 0,0 0 0 0 0,0-1 0 0 0,-2 0 0 0 0,-1-1 0 0 0,-4 0 0 0 0,-1-1 0 0 0,-3 1 0 0 0,0-1 0 0 0,-1 0 0 0 0,1 1 0 0 0,1-1 0 0 0,0 1 0 0 0,1-1 0 0 0,0 0 0 0 0,0 1 0 0 0,-2 0 0 0 0,-2 0 0 0 0,0 0 0 0 0,1 1 0 0 0,2-1 0 0 0,0 1 0 0 0,1 0 0 0 0,0 0 0 0 0,-1 0 0 0 0,1 0 0 0 0,-1 0 0 0 0,2 0 0 0 0,-2 0 0 0 0,1 0 0 0 0,0 0 0 0 0,-3 0 0 0 0,-1 0 0 0 0,-2 0 0 0 0,0 1 0 0 0,-1-1 0 0 0,-1 1 0 0 0,-1 0 0 0 0,-3 1 0 0 0,-3-1 0 0 0,-4-1 0 0 0,1 1 0 0 0,-2-1 0 0 0,-1 0 0 0 0,0 1 0 0 0,-1-1 0 0 0,-1 1 0 0 0,-2-1 0 0 0,-1 0 0 0 0,1 0 0 0 0,3 0 0 0 0,2 0 0 0 0,2 0 0 0 0,3 0 0 0 0,2 0 0 0 0,2 0 0 0 0,3 0 0 0 0,3 0 0 0 0,-1-1 0 0 0,2 0 0 0 0,-2 1 0 0 0,3-1 0 0 0,-1-1 0 0 0,2 1 0 0 0,-1 0 0 0 0,0-1 0 0 0,0 0 0 0 0,0 1 0 0 0,1-1 0 0 0,2 1 0 0 0,3 0 0 0 0,3 0 0 0 0,3 0 0 0 0,2 1 0 0 0,1-1 0 0 0,0 1 0 0 0,0 0 0 0 0,-2 0 0 0 0,-1 0 0 0 0,0 0 0 0 0,0 0 0 0 0,1 0 0 0 0,1 0 0 0 0,0 0 0 0 0,-2 0 0 0 0,-3 0 0 0 0,-3 0 0 0 0,-4 0 0 0 0,-2 0 0 0 0,0 0 0 0 0,2 0 0 0 0,4 0 0 0 0,4 0 0 0 0,3 0 0 0 0,1 0 0 0 0,-2 1 0 0 0,-1-1 0 0 0,-3 1 0 0 0,-2-1 0 0 0,-1 1 0 0 0,1-1 0 0 0,3 1 0 0 0,3 2 0 0 0,2 4 0 0 0,1 1 0 0 0,1 1 0 0 0,1 1 0 0 0,-1-1 0 0 0,1 1 0 0 0,-1 0 0 0 0,1-2 0 0 0,-1 1 0 0 0,0 0 0 0 0,1-1 0 0 0,0 0 0 0 0,1-2 0 0 0,-1-1 0 0 0,1-1 0 0 0,0 0 0 0 0,1-2 0 0 0,0 0 0 0 0,0 0 0 0 0,1-1 0 0 0,2-1 0 0 0,1 1 0 0 0,1 0 0 0 0,2 0 0 0 0,0 0 0 0 0,-1 0 0 0 0,-2 0 0 0 0,0 0 0 0 0,0 0 0 0 0,4 0 0 0 0,5 0 0 0 0,5 1 0 0 0,4 0 0 0 0,0-1 0 0 0,-3 0 0 0 0,-2 0 0 0 0,-4 0 0 0 0,-3-1 0 0 0,-2 0 0 0 0,0 0 0 0 0,-1 0 0 0 0,-1 0 0 0 0,-1 0 0 0 0,1 0 0 0 0,1 0 0 0 0,4 0 0 0 0,5 0 0 0 0,4 0 0 0 0,1 1 0 0 0,-1-1 0 0 0,-3 0 0 0 0,-5 0 0 0 0,-3 0 0 0 0,0 0 0 0 0,0 0 0 0 0,3-1 0 0 0,1 1 0 0 0,2 0 0 0 0,1 0 0 0 0,1 0 0 0 0,1 1 0 0 0,0-1 0 0 0,0 1 0 0 0,-1-1 0 0 0,0 0 0 0 0,0 0 0 0 0,0 0 0 0 0,1-1 0 0 0,4 1 0 0 0,4 1 0 0 0,0 0 0 0 0,-2 0 0 0 0,-1 1 0 0 0,-4-2 0 0 0,-2 0 0 0 0,-1 0 0 0 0,-1 0 0 0 0,0 0 0 0 0,-2-1 0 0 0,-1 1 0 0 0,-1 0 0 0 0,-1 0 0 0 0,0 0 0 0 0,0 0 0 0 0,3 0 0 0 0,3 0 0 0 0,2 1 0 0 0,2-1 0 0 0,3 1 0 0 0,0-1 0 0 0,-1 0 0 0 0,0 0 0 0 0,-1 0 0 0 0,-2 1 0 0 0,-1-1 0 0 0,1 0 0 0 0,2 1 0 0 0,1-1 0 0 0,2-1 0 0 0,0 1 0 0 0,0 0 0 0 0,0 0 0 0 0,-2 0 0 0 0,-2 1 0 0 0,0 0 0 0 0,1-1 0 0 0,1 1 0 0 0,-1-1 0 0 0,3 0 0 0 0,-1 1 0 0 0,2 0 0 0 0,2 0 0 0 0,5 0 0 0 0,2-1 0 0 0,3 1 0 0 0,0 0 0 0 0,-2 0 0 0 0,-1 0 0 0 0,-1 0 0 0 0,0 1 0 0 0,0 0 0 0 0,-3-1 0 0 0,-3 0 0 0 0,-3 0 0 0 0,-4 1 0 0 0,-1-1 0 0 0,-2 0 0 0 0,0 0 0 0 0,-2-1 0 0 0,-3 1 0 0 0,-1-1 0 0 0,-1 1 0 0 0,-1-1 0 0 0,1 0 0 0 0,2 0 0 0 0,1 0 0 0 0,1 0 0 0 0,1 0 0 0 0,0 0 0 0 0,-1 0 0 0 0,-2-1 0 0 0,-2 1 0 0 0,0-1 0 0 0,2 1 0 0 0,1 0 0 0 0,1 0 0 0 0,0 0 0 0 0,1 0 0 0 0,-1 0 0 0 0,2 0 0 0 0,4 0 0 0 0,3 0 0 0 0,0 0 0 0 0,2 0 0 0 0,0 0 0 0 0,0 0 0 0 0,1 0 0 0 0,3 0 0 0 0,2 1 0 0 0,2 0 0 0 0,0 0 0 0 0,0 0 0 0 0,1 0 0 0 0,3-1 0 0 0,-1 0 0 0 0,1 0 0 0 0,-1 0 0 0 0,-4 0 0 0 0,-7-1 0 0 0,-4 1 0 0 0,-5-1 0 0 0,-2 1 0 0 0,-2 0 0 0 0,-1 0 0 0 0,-2-1 0 0 0,0 1 0 0 0,-1-1 0 0 0,2 0 0 0 0,2 1 0 0 0,2-1 0 0 0,3 1 0 0 0,2 0 0 0 0,1 0 0 0 0,0 0 0 0 0,-2 0 0 0 0,0 1 0 0 0,1-1 0 0 0,3 0 0 0 0,2 1 0 0 0,3-1 0 0 0,1 0 0 0 0,0 0 0 0 0,-2 0 0 0 0,-2 1 0 0 0,0-1 0 0 0,-1 1 0 0 0,-2 0 0 0 0,-2-1 0 0 0,1 1 0 0 0,1 0 0 0 0,4-1 0 0 0,1 1 0 0 0,2 0 0 0 0,-3 0 0 0 0,-3 0 0 0 0,-5 0 0 0 0,0 0 0 0 0,0 0 0 0 0,2 0 0 0 0,3 1 0 0 0,3 0 0 0 0,0 0 0 0 0,-3 0 0 0 0,-4 0 0 0 0,-2-1 0 0 0,-2 0 0 0 0,1 0 0 0 0,1 0 0 0 0,3 0 0 0 0,0 0 0 0 0,0-1 0 0 0,0 1 0 0 0,-1 0 0 0 0,-4-1 0 0 0,-4 0 0 0 0,-3 1 0 0 0,-3-1 0 0 0,-1 0 0 0 0,-2 0 0 0 0,1 0 0 0 0,0 0 0 0 0,1 0 0 0 0,4 0 0 0 0,3 0 0 0 0,3 1 0 0 0,2 0 0 0 0,-2 0 0 0 0,0-1 0 0 0,-1 1 0 0 0,1-1 0 0 0,3 0 0 0 0,2 0 0 0 0,2 0 0 0 0,1 0 0 0 0,0 0 0 0 0,0 0 0 0 0,-1 1 0 0 0,-2-1 0 0 0,-2 0 0 0 0,1 0 0 0 0,1 0 0 0 0,-1 0 0 0 0,0-1 0 0 0,0 1 0 0 0,-2-1 0 0 0,-1 1 0 0 0,-1-1 0 0 0,2 0 0 0 0,2 0 0 0 0,0 1 0 0 0,1 0 0 0 0,-1-1 0 0 0,0 1 0 0 0,-2 1 0 0 0,0-1 0 0 0,-1 1 0 0 0,-2-1 0 0 0,0 0 0 0 0,0 0 0 0 0,-2-1 0 0 0,-1 1 0 0 0,-1-1 0 0 0,1 1 0 0 0,2-1 0 0 0,-1 1 0 0 0,2-1 0 0 0,0 1 0 0 0,1 0 0 0 0,1 0 0 0 0,-2 0 0 0 0,1 0 0 0 0,0 0 0 0 0,1 0 0 0 0,1 0 0 0 0,2 0 0 0 0,3-1 0 0 0,-1 1 0 0 0,0-1 0 0 0,-2 0 0 0 0,-3 0 0 0 0,-3 1 0 0 0,0-2 0 0 0,0 1 0 0 0,0 1 0 0 0,-1-1 0 0 0,-2 0 0 0 0,-1 0 0 0 0,0 0 0 0 0,0 1 0 0 0,-1-1 0 0 0,1 0 0 0 0,-1 0 0 0 0,-1 0 0 0 0,0 1 0 0 0,-2-1 0 0 0,0 1 0 0 0,-1 0 0 0 0,1 0 0 0 0,3 0 0 0 0,0-1 0 0 0,1 0 0 0 0,0 1 0 0 0,2-2 0 0 0,1 1 0 0 0,0-1 0 0 0,0 1 0 0 0,-2-1 0 0 0,0 0 0 0 0,-2 1 0 0 0,1-2 0 0 0,-1 1 0 0 0,0 0 0 0 0,0 0 0 0 0,-1 0 0 0 0,-1 1 0 0 0,-1 0 0 0 0,0-1 0 0 0,0 0 0 0 0,1-1 0 0 0,0 0 0 0 0,-1 0 0 0 0,0-1 0 0 0,-1-1 0 0 0,1-1 0 0 0,-1-1 0 0 0,2 0 0 0 0,0-2 0 0 0,0 0 0 0 0,-1 0 0 0 0,-1 2 0 0 0,0 0 0 0 0,0 2 0 0 0,-2 0 0 0 0,0 1 0 0 0,0 1 0 0 0,-1 1 0 0 0,0-1 0 0 0,0-1 0 0 0,-1 0 0 0 0,1-1 0 0 0,0 1 0 0 0,0 0 0 0 0,0 1 0 0 0,0 1 0 0 0,0 0 0 0 0,-1 0 0 0 0,0 0 0 0 0,0 1 0 0 0,0-1 0 0 0,0 1 0 0 0,-1 1 0 0 0,0-1 0 0 0,0 0 0 0 0,-2 0 0 0 0,-2 1 0 0 0,-3-1 0 0 0,-2 0 0 0 0,1 0 0 0 0,-1 0 0 0 0,-1 1 0 0 0,0-1 0 0 0,-3-1 0 0 0,-5-1 0 0 0,-1 0 0 0 0,0-1 0 0 0,2-1 0 0 0,4 0 0 0 0,4 2 0 0 0,3 0 0 0 0,1 0 0 0 0,1 0 0 0 0,-1 1 0 0 0,-3-1 0 0 0,-2 0 0 0 0,-3-1 0 0 0,-1 1 0 0 0,-1 1 0 0 0,2-1 0 0 0,1 2 0 0 0,1 0 0 0 0,1 0 0 0 0,-2 1 0 0 0,-3 0 0 0 0,-3 0 0 0 0,-2 0 0 0 0,-1 0 0 0 0,-1 0 0 0 0,-1 1 0 0 0,3-1 0 0 0,1 1 0 0 0,0-1 0 0 0,0 1 0 0 0,1-1 0 0 0,0 0 0 0 0,1 0 0 0 0,0 0 0 0 0,0 0 0 0 0,1 0 0 0 0,0 1 0 0 0,2-1 0 0 0,2 0 0 0 0,2 1 0 0 0,0-1 0 0 0,1 0 0 0 0,1 1 0 0 0,-2-1 0 0 0,0 0 0 0 0,-2 1 0 0 0,-2-1 0 0 0,0 0 0 0 0,0 0 0 0 0,1 0 0 0 0,0 0 0 0 0,0 0 0 0 0,-1 0 0 0 0,-2 0 0 0 0,0 0 0 0 0,-2 0 0 0 0,-1 0 0 0 0,0 0 0 0 0,-1 0 0 0 0,-1 0 0 0 0,2 0 0 0 0,1 0 0 0 0,3 0 0 0 0,0 0 0 0 0,1 0 0 0 0,-1 0 0 0 0,0 1 0 0 0,-2-1 0 0 0,0 0 0 0 0,-1 1 0 0 0,2-1 0 0 0,1 0 0 0 0,0 0 0 0 0,0 0 0 0 0,-1 1 0 0 0,-1-1 0 0 0,-1 1 0 0 0,-2-1 0 0 0,-1 1 0 0 0,-1 0 0 0 0,1 0 0 0 0,0 0 0 0 0,3 0 0 0 0,0 0 0 0 0,2 1 0 0 0,1-1 0 0 0,1 0 0 0 0,-1 0 0 0 0,-2 0 0 0 0,-1-1 0 0 0,-2 0 0 0 0,-4 0 0 0 0,0 0 0 0 0,1 0 0 0 0,1 0 0 0 0,1 0 0 0 0,1 0 0 0 0,1 0 0 0 0,1 0 0 0 0,-3 0 0 0 0,-1 0 0 0 0,-1 0 0 0 0,1 1 0 0 0,1-1 0 0 0,1 0 0 0 0,3 1 0 0 0,1-1 0 0 0,2-1 0 0 0,1 1 0 0 0,2 0 0 0 0,-1 0 0 0 0,0-1 0 0 0,0 1 0 0 0,1 0 0 0 0,-1 0 0 0 0,-1 0 0 0 0,-1-1 0 0 0,0 1 0 0 0,0-1 0 0 0,1 0 0 0 0,2 0 0 0 0,1 1 0 0 0,0 0 0 0 0,1 0 0 0 0,-1 0 0 0 0,-2 0 0 0 0,-3 0 0 0 0,-3-1 0 0 0,-4 1 0 0 0,-3-2 0 0 0,-2 2 0 0 0,-1-2 0 0 0,2 1 0 0 0,1 0 0 0 0,2 0 0 0 0,1 0 0 0 0,0 1 0 0 0,2 0 0 0 0,-1 0 0 0 0,0 1 0 0 0,1-1 0 0 0,-1 0 0 0 0,0 1 0 0 0,1-1 0 0 0,0 0 0 0 0,2 0 0 0 0,0 1 0 0 0,1-1 0 0 0,1 1 0 0 0,-2 0 0 0 0,-1-1 0 0 0,0 1 0 0 0,-1-1 0 0 0,0 0 0 0 0,1-1 0 0 0,-2 0 0 0 0,2 0 0 0 0,0 0 0 0 0,0 0 0 0 0,1 1 0 0 0,1-1 0 0 0,0 1 0 0 0,1-1 0 0 0,1 1 0 0 0,0-1 0 0 0,1 0 0 0 0,-1 0 0 0 0,2 1 0 0 0,1-1 0 0 0,0 1 0 0 0,0 1 0 0 0,-1-1 0 0 0,-3 0 0 0 0,-4 1 0 0 0,-2-1 0 0 0,-2 0 0 0 0,-1 0 0 0 0,-1-1 0 0 0,0 1 0 0 0,3-1 0 0 0,1 1 0 0 0,1 0 0 0 0,-2 0 0 0 0,1 0 0 0 0,0 1 0 0 0,0-1 0 0 0,3 1 0 0 0,2 0 0 0 0,3-1 0 0 0,0 1 0 0 0,0 0 0 0 0,-1-1 0 0 0,0 1 0 0 0,0-1 0 0 0,2 0 0 0 0,1 0 0 0 0,2 1 0 0 0,1-1 0 0 0,2 1 0 0 0,0 0 0 0 0,1-1 0 0 0,-2 0 0 0 0,-2 0 0 0 0,0 0 0 0 0,-2 0 0 0 0,0 0 0 0 0,1 0 0 0 0,3 0 0 0 0,3 0 0 0 0,4 1 0 0 0,4-1 0 0 0,6 1 0 0 0,10 1 0 0 0,12-1 0 0 0,11 1 0 0 0,4-1 0 0 0,2 0 0 0 0,1-1 0 0 0,-1-1 0 0 0,2 0 0 0 0,2 0 0 0 0,-1 0 0 0 0,-4 0 0 0 0,-6 0 0 0 0,-4 0 0 0 0,-3 1 0 0 0,-4-1 0 0 0,0 1 0 0 0,-1 0 0 0 0,-2 0 0 0 0,-3-1 0 0 0,-2 0 0 0 0,-1 0 0 0 0,2 1 0 0 0,1 0 0 0 0,2 1 0 0 0,3 0 0 0 0,-2 0 0 0 0,-1-1 0 0 0,-1 0 0 0 0,2-1 0 0 0,2 1 0 0 0,2 0 0 0 0,0 1 0 0 0,1-1 0 0 0,-4 0 0 0 0,-2 1 0 0 0,-3-1 0 0 0,-1 0 0 0 0,-1 0 0 0 0,0 0 0 0 0,2 0 0 0 0,-1 0 0 0 0,0 0 0 0 0,2 0 0 0 0,5 1 0 0 0,6 0 0 0 0,1 0 0 0 0,0 0 0 0 0,-2 0 0 0 0,-3 0 0 0 0,-4-1 0 0 0,-3 1 0 0 0,-5-1 0 0 0,-4 1 0 0 0,-3-1 0 0 0,-1 1 0 0 0,0-1 0 0 0,0 0 0 0 0,-1 1 0 0 0,0-1 0 0 0,-1 0 0 0 0,-2 0 0 0 0,0 1 0 0 0,3 0 0 0 0,5 1 0 0 0,6 0 0 0 0,7 0 0 0 0,3-1 0 0 0,3 1 0 0 0,3 0 0 0 0,5 1 0 0 0,4 1 0 0 0,5 0 0 0 0,4 0 0 0 0,5 0 0 0 0,-1 0 0 0 0,-1 0 0 0 0,-4 0 0 0 0,-4 0 0 0 0,-5-1 0 0 0,-4 0 0 0 0,-4-1 0 0 0,-4 0 0 0 0,-1 0 0 0 0,1 0 0 0 0,3 0 0 0 0,1 0 0 0 0,-1 0 0 0 0,-3 0 0 0 0,-4-1 0 0 0,-5 0 0 0 0,-6 0 0 0 0,-4 0 0 0 0,-3 0 0 0 0,-1-1 0 0 0,3 1 0 0 0,3 0 0 0 0,5 0 0 0 0,3 1 0 0 0,0-1 0 0 0,-2 0 0 0 0,-1 1 0 0 0,0 0 0 0 0,1 1 0 0 0,0 1 0 0 0,3 0 0 0 0,1 0 0 0 0,0 0 0 0 0,3 1 0 0 0,3 0 0 0 0,0 0 0 0 0,0-1 0 0 0,-4 0 0 0 0,-6-2 0 0 0,-6-1 0 0 0,-3 0 0 0 0,0 0 0 0 0,2-1 0 0 0,0 1 0 0 0,-1 0 0 0 0,-3-1 0 0 0,-1 0 0 0 0,0 1 0 0 0,2-1 0 0 0,-1 0 0 0 0,-1 0 0 0 0,-2 0 0 0 0,-1-1 0 0 0,-3 1 0 0 0,-2 1 0 0 0,-5 1 0 0 0,-4 0 0 0 0,-4 1 0 0 0,-9 3 0 0 0,-12 1 0 0 0,-14 0 0 0 0,-8-2 0 0 0,-8-2 0 0 0,-8-4 0 0 0,-5-3 0 0 0,3-2 0 0 0,7-1 0 0 0,6 0 0 0 0,8 1 0 0 0,9 0 0 0 0,2 1 0 0 0,1 0 0 0 0,1 1 0 0 0,-2-1 0 0 0,0 0 0 0 0,-1 0 0 0 0,4 1 0 0 0,3 0 0 0 0,4 1 0 0 0,2 1 0 0 0,0-1 0 0 0,-3-1 0 0 0,-9-1 0 0 0,-9-2 0 0 0,-3 1 0 0 0,-3 0 0 0 0,-2 2 0 0 0,2 0 0 0 0,2 0 0 0 0,3 0 0 0 0,3 1 0 0 0,2 1 0 0 0,4 0 0 0 0,3 0 0 0 0,5 1 0 0 0,3 0 0 0 0,4 0 0 0 0,4 1 0 0 0,3-1 0 0 0,3 1 0 0 0,3 0 0 0 0,1 0 0 0 0,0 0 0 0 0,-3 0 0 0 0,-1 0 0 0 0,-2 0 0 0 0,-3-1 0 0 0,-1-1 0 0 0,0 0 0 0 0,0 1 0 0 0,1 0 0 0 0,-2 0 0 0 0,-1 0 0 0 0,-3 1 0 0 0,-3-1 0 0 0,-2 0 0 0 0,2 1 0 0 0,-2 0 0 0 0,-1 0 0 0 0,1-1 0 0 0,1 1 0 0 0,2-1 0 0 0,2 0 0 0 0,2 0 0 0 0,2 0 0 0 0,2 0 0 0 0,0 0 0 0 0,1-1 0 0 0,0 1 0 0 0,1 0 0 0 0,2 1 0 0 0,3-1 0 0 0,1 0 0 0 0,3 1 0 0 0,0 0 0 0 0,0-1 0 0 0,-2 1 0 0 0,-1 0 0 0 0,-3 0 0 0 0,-1 0 0 0 0,-2 0 0 0 0,-1 0 0 0 0,-3 0 0 0 0,-1 0 0 0 0,-3 0 0 0 0,-2 1 0 0 0,-2-1 0 0 0,0 1 0 0 0,2-1 0 0 0,-1 1 0 0 0,0-1 0 0 0,2 0 0 0 0,-1 0 0 0 0,-1 0 0 0 0,-1-2 0 0 0,3 1 0 0 0,2-1 0 0 0,3 1 0 0 0,2 0 0 0 0,3 1 0 0 0,2-1 0 0 0,1 1 0 0 0,1-1 0 0 0,0 1 0 0 0,0-1 0 0 0,-2 0 0 0 0,-1 1 0 0 0,-2 0 0 0 0,0 0 0 0 0,-2 1 0 0 0,0-1 0 0 0,0 0 0 0 0,0 0 0 0 0,-1 0 0 0 0,2 1 0 0 0,-1-1 0 0 0,0 0 0 0 0,-1 0 0 0 0,1-1 0 0 0,1 1 0 0 0,3 0 0 0 0,3 0 0 0 0,4 0 0 0 0,2 0 0 0 0,1-1 0 0 0,0 1 0 0 0,-2-1 0 0 0,-1 0 0 0 0,-2 1 0 0 0,-2 0 0 0 0,0-1 0 0 0,2 1 0 0 0,1 1 0 0 0,1-1 0 0 0,1 1 0 0 0,0 0 0 0 0,-2-1 0 0 0,-2 1 0 0 0,-2 0 0 0 0,-3 0 0 0 0,-2 0 0 0 0,-2 0 0 0 0,0 0 0 0 0,1 0 0 0 0,2-1 0 0 0,3 1 0 0 0,4-1 0 0 0,4 0 0 0 0,3 0 0 0 0,0 0 0 0 0,-1 0 0 0 0,-1 0 0 0 0,-3 1 0 0 0,-1 0 0 0 0,-1 0 0 0 0,0 0 0 0 0,0 1 0 0 0,-1 0 0 0 0,1 0 0 0 0,-1 1 0 0 0,0 0 0 0 0,0-1 0 0 0,0 1 0 0 0,0 0 0 0 0,2 0 0 0 0,0 0 0 0 0,3-1 0 0 0,2 0 0 0 0,3 0 0 0 0,1-1 0 0 0,1 1 0 0 0,1-1 0 0 0,-1 0 0 0 0,0 0 0 0 0,1 0 0 0 0,-1 0 0 0 0,1 0 0 0 0,0 1 0 0 0,-1 0 0 0 0,0 0 0 0 0,0 1 0 0 0,0 1 0 0 0,-1-1 0 0 0,1 1 0 0 0,-1 0 0 0 0,1 0 0 0 0,1-1 0 0 0,0 0 0 0 0,1-1 0 0 0,1 0 0 0 0,0 0 0 0 0,-1 0 0 0 0,1 1 0 0 0,0 0 0 0 0,0 0 0 0 0,0 0 0 0 0,0 0 0 0 0,-1 0 0 0 0,1 0 0 0 0,-1 0 0 0 0,0 0 0 0 0,0 1 0 0 0,-1 0 0 0 0,-1 2 0 0 0,0 0 0 0 0,1 0 0 0 0,1-1 0 0 0,0-2 0 0 0,2-1 0 0 0,1-1 0 0 0,3-1 0 0 0,5-1 0 0 0,3 0 0 0 0,5-2 0 0 0,3 0 0 0 0,-3 0 0 0 0,-7-3 0 0 0,-5 1-16383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03:50:54.4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16086 10880 16383 0 0,'-1'0'0'0'0,"-1"0"0"0"0,-3 0 0 0 0,-4 1 0 0 0,-4 0 0 0 0,-2 0 0 0 0,-2 0 0 0 0,1 1 0 0 0,2 0 0 0 0,2 1 0 0 0,2-2 0 0 0,2 1 0 0 0,0 0 0 0 0,2-1 0 0 0,-1 0 0 0 0,-1 0 0 0 0,2 0 0 0 0,0-1 0 0 0,2 1 0 0 0,0-1 0 0 0,1-1 0 0 0,1 0 0 0 0,-1 0 0 0 0,2 0 0 0 0,-1 0 0 0 0,-1 0 0 0 0,1 0 0 0 0,-1 1 0 0 0,0-1 0 0 0,1 1-16383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63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6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4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1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4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2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7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5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9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3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customXml" Target="../ink/ink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6">
            <a:extLst>
              <a:ext uri="{FF2B5EF4-FFF2-40B4-BE49-F238E27FC236}">
                <a16:creationId xmlns:a16="http://schemas.microsoft.com/office/drawing/2014/main" id="{33567960-1CEF-4B4F-86D1-C6F4F5FD3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2698B-5C93-4B9D-A6EC-82E251E2B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5724" y="650075"/>
            <a:ext cx="9200498" cy="1124073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Arial"/>
                <a:cs typeface="Arial"/>
              </a:rPr>
              <a:t>Deploying HDInsight Spark Cluster on Azure 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7483E-646A-42BE-AD85-689BC5074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3050" y="1895926"/>
            <a:ext cx="8643653" cy="6819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Step by Step</a:t>
            </a:r>
          </a:p>
        </p:txBody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DFEE4C13-E261-4684-8FE3-BFCEAEC1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345" y="3434819"/>
            <a:ext cx="3483870" cy="3428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0">
            <a:extLst>
              <a:ext uri="{FF2B5EF4-FFF2-40B4-BE49-F238E27FC236}">
                <a16:creationId xmlns:a16="http://schemas.microsoft.com/office/drawing/2014/main" id="{36C8625B-1BED-4D5D-BD6A-81D65EA60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478380" y="3429000"/>
            <a:ext cx="5222189" cy="3428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32">
            <a:extLst>
              <a:ext uri="{FF2B5EF4-FFF2-40B4-BE49-F238E27FC236}">
                <a16:creationId xmlns:a16="http://schemas.microsoft.com/office/drawing/2014/main" id="{A137CF16-50B0-44FA-82AF-AD747B73A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-13052" y="3428997"/>
            <a:ext cx="3503659" cy="3451076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ectangle 34">
            <a:extLst>
              <a:ext uri="{FF2B5EF4-FFF2-40B4-BE49-F238E27FC236}">
                <a16:creationId xmlns:a16="http://schemas.microsoft.com/office/drawing/2014/main" id="{76D9FFB1-E3DB-49AD-9B14-6343A0E47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274600" y="3428997"/>
            <a:ext cx="3429002" cy="3429003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697104A3-01F9-4B74-A319-2D54DB3E0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13620" y="3429000"/>
            <a:ext cx="3483870" cy="3428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: Shape 38">
            <a:extLst>
              <a:ext uri="{FF2B5EF4-FFF2-40B4-BE49-F238E27FC236}">
                <a16:creationId xmlns:a16="http://schemas.microsoft.com/office/drawing/2014/main" id="{18CB82CE-E10B-46D8-AD75-C36AD0DA9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7863564" y="4266005"/>
            <a:ext cx="3429000" cy="1754986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0">
            <a:extLst>
              <a:ext uri="{FF2B5EF4-FFF2-40B4-BE49-F238E27FC236}">
                <a16:creationId xmlns:a16="http://schemas.microsoft.com/office/drawing/2014/main" id="{4434675C-241B-444A-8EA1-83DAE0C59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9609279" y="4275275"/>
            <a:ext cx="3429000" cy="1736446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599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0364B95-FF67-4EB2-B940-5F3CBCD94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458657"/>
            <a:ext cx="11891962" cy="29688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BCACE9-1896-418D-9E9E-99446F97F00F}"/>
              </a:ext>
            </a:extLst>
          </p:cNvPr>
          <p:cNvSpPr txBox="1"/>
          <p:nvPr/>
        </p:nvSpPr>
        <p:spPr>
          <a:xfrm>
            <a:off x="952500" y="3790949"/>
            <a:ext cx="8039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Arial"/>
                <a:cs typeface="Arial"/>
              </a:rPr>
              <a:t>Jupyter</a:t>
            </a:r>
            <a:r>
              <a:rPr lang="en-US" dirty="0">
                <a:latin typeface="Arial"/>
                <a:cs typeface="Arial"/>
              </a:rPr>
              <a:t> Notebook and walmart_stock.csv data file available to work with</a:t>
            </a:r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2448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E18108F-281C-4BEE-8577-2B6FAD559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201493"/>
            <a:ext cx="10634662" cy="50929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C3A722F-2DCA-4392-88EC-9BEEA7750EDD}"/>
                  </a:ext>
                </a:extLst>
              </p14:cNvPr>
              <p14:cNvContentPartPr/>
              <p14:nvPr/>
            </p14:nvContentPartPr>
            <p14:xfrm>
              <a:off x="3671850" y="1777675"/>
              <a:ext cx="1924050" cy="9525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C3A722F-2DCA-4392-88EC-9BEEA7750E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53841" y="1759514"/>
                <a:ext cx="1959707" cy="1319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902468-43B1-4F1B-A4E5-3D52EF8B6E5B}"/>
                  </a:ext>
                </a:extLst>
              </p14:cNvPr>
              <p14:cNvContentPartPr/>
              <p14:nvPr/>
            </p14:nvContentPartPr>
            <p14:xfrm>
              <a:off x="5349128" y="1859532"/>
              <a:ext cx="66675" cy="9525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902468-43B1-4F1B-A4E5-3D52EF8B6E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32459" y="1836853"/>
                <a:ext cx="100353" cy="54429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A7616EE-CEA9-4FEA-8730-37E6754F34DA}"/>
              </a:ext>
            </a:extLst>
          </p:cNvPr>
          <p:cNvSpPr txBox="1"/>
          <p:nvPr/>
        </p:nvSpPr>
        <p:spPr>
          <a:xfrm>
            <a:off x="533400" y="5724525"/>
            <a:ext cx="96297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Deleting Resource Group (and all contained contents) after completing exercise</a:t>
            </a:r>
          </a:p>
        </p:txBody>
      </p:sp>
    </p:spTree>
    <p:extLst>
      <p:ext uri="{BB962C8B-B14F-4D97-AF65-F5344CB8AC3E}">
        <p14:creationId xmlns:p14="http://schemas.microsoft.com/office/powerpoint/2010/main" val="1799651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08EEDEB-3482-4E4B-86E4-106EBEFA8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40278"/>
            <a:ext cx="11453812" cy="31770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45BAED-6668-4EC1-A418-91033A6CFCE1}"/>
              </a:ext>
            </a:extLst>
          </p:cNvPr>
          <p:cNvSpPr txBox="1"/>
          <p:nvPr/>
        </p:nvSpPr>
        <p:spPr>
          <a:xfrm>
            <a:off x="1028700" y="4238625"/>
            <a:ext cx="46672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Successfully deleted</a:t>
            </a:r>
          </a:p>
        </p:txBody>
      </p:sp>
    </p:spTree>
    <p:extLst>
      <p:ext uri="{BB962C8B-B14F-4D97-AF65-F5344CB8AC3E}">
        <p14:creationId xmlns:p14="http://schemas.microsoft.com/office/powerpoint/2010/main" val="3188126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D161ABE-0203-4B89-B149-4A935D07D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-1000"/>
            <a:ext cx="7848600" cy="68171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A4F5B3-5F59-4C15-9363-AF533040367C}"/>
              </a:ext>
            </a:extLst>
          </p:cNvPr>
          <p:cNvSpPr txBox="1"/>
          <p:nvPr/>
        </p:nvSpPr>
        <p:spPr>
          <a:xfrm>
            <a:off x="8743950" y="1571625"/>
            <a:ext cx="302895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Cost Analysis for ~ 3hr HDInsight Cluster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= $2.47 USD</a:t>
            </a:r>
          </a:p>
        </p:txBody>
      </p:sp>
    </p:spTree>
    <p:extLst>
      <p:ext uri="{BB962C8B-B14F-4D97-AF65-F5344CB8AC3E}">
        <p14:creationId xmlns:p14="http://schemas.microsoft.com/office/powerpoint/2010/main" val="946883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1556E69B-018C-4E32-9A31-17D7AA007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95" y="149"/>
            <a:ext cx="6392411" cy="68087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FFECC8-A184-42BA-8CBC-DBBFCCE22E03}"/>
              </a:ext>
            </a:extLst>
          </p:cNvPr>
          <p:cNvSpPr txBox="1"/>
          <p:nvPr/>
        </p:nvSpPr>
        <p:spPr>
          <a:xfrm>
            <a:off x="7548694" y="641758"/>
            <a:ext cx="4211273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- Select Subscription</a:t>
            </a:r>
          </a:p>
          <a:p>
            <a:r>
              <a:rPr lang="en-US" dirty="0">
                <a:latin typeface="Arial"/>
                <a:cs typeface="Arial"/>
              </a:rPr>
              <a:t>- Select Resource Group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- Provide Cluster name</a:t>
            </a:r>
          </a:p>
          <a:p>
            <a:r>
              <a:rPr lang="en-US" dirty="0">
                <a:latin typeface="Arial"/>
                <a:cs typeface="Arial"/>
              </a:rPr>
              <a:t>- Choose Region</a:t>
            </a:r>
          </a:p>
          <a:p>
            <a:r>
              <a:rPr lang="en-US" dirty="0">
                <a:latin typeface="Arial"/>
                <a:cs typeface="Arial"/>
              </a:rPr>
              <a:t>- Specify Cluster Type / Version 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- Set password to login as admin over</a:t>
            </a:r>
          </a:p>
          <a:p>
            <a:r>
              <a:rPr lang="en-US" dirty="0">
                <a:latin typeface="Arial"/>
                <a:cs typeface="Arial"/>
              </a:rPr>
              <a:t>  SSH</a:t>
            </a:r>
          </a:p>
          <a:p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99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2DAE1DD0-2E56-4A9F-B820-8A937A370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66" y="-7371"/>
            <a:ext cx="5441658" cy="68657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8FD32D-A990-4100-8AFA-291E1887331B}"/>
              </a:ext>
            </a:extLst>
          </p:cNvPr>
          <p:cNvSpPr txBox="1"/>
          <p:nvPr/>
        </p:nvSpPr>
        <p:spPr>
          <a:xfrm>
            <a:off x="6933501" y="1047226"/>
            <a:ext cx="422525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- Choose Storage Account</a:t>
            </a:r>
          </a:p>
          <a:p>
            <a:r>
              <a:rPr lang="en-US" dirty="0">
                <a:latin typeface="Arial"/>
                <a:cs typeface="Arial"/>
              </a:rPr>
              <a:t>- Set name for Container </a:t>
            </a:r>
          </a:p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6467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C723DBC4-5A10-4EE4-8573-A74A1BE56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03" y="-8729"/>
            <a:ext cx="5455640" cy="68754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8B1611-BFDA-43E2-A5EC-F38F403F1C2A}"/>
              </a:ext>
            </a:extLst>
          </p:cNvPr>
          <p:cNvSpPr txBox="1"/>
          <p:nvPr/>
        </p:nvSpPr>
        <p:spPr>
          <a:xfrm>
            <a:off x="7366932" y="1277923"/>
            <a:ext cx="327450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Arial"/>
                <a:cs typeface="Arial"/>
              </a:rPr>
              <a:t>Configure Security</a:t>
            </a:r>
          </a:p>
          <a:p>
            <a:r>
              <a:rPr lang="en-US" sz="2800" dirty="0">
                <a:latin typeface="Arial"/>
                <a:cs typeface="Arial"/>
              </a:rPr>
              <a:t>(not modified)</a:t>
            </a:r>
          </a:p>
        </p:txBody>
      </p:sp>
    </p:spTree>
    <p:extLst>
      <p:ext uri="{BB962C8B-B14F-4D97-AF65-F5344CB8AC3E}">
        <p14:creationId xmlns:p14="http://schemas.microsoft.com/office/powerpoint/2010/main" val="4084172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525FBB2-CC87-4C28-9571-35BC24E02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17" y="209637"/>
            <a:ext cx="9999677" cy="54320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30F5F2-17A5-43DE-93E0-C1CA77C790C5}"/>
              </a:ext>
            </a:extLst>
          </p:cNvPr>
          <p:cNvSpPr txBox="1"/>
          <p:nvPr/>
        </p:nvSpPr>
        <p:spPr>
          <a:xfrm>
            <a:off x="711666" y="5884877"/>
            <a:ext cx="896503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Configure Nodes</a:t>
            </a:r>
          </a:p>
          <a:p>
            <a:r>
              <a:rPr lang="en-US" dirty="0">
                <a:latin typeface="Arial"/>
                <a:cs typeface="Arial"/>
              </a:rPr>
              <a:t> - Needed to first request Core Quota increase for subscription / region</a:t>
            </a:r>
          </a:p>
        </p:txBody>
      </p:sp>
    </p:spTree>
    <p:extLst>
      <p:ext uri="{BB962C8B-B14F-4D97-AF65-F5344CB8AC3E}">
        <p14:creationId xmlns:p14="http://schemas.microsoft.com/office/powerpoint/2010/main" val="3501084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1BC69811-1188-4E23-808C-93A421AF3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95" y="2471"/>
            <a:ext cx="5189988" cy="68530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360F56-FE60-4D80-B4D1-CDF1C0DC7484}"/>
              </a:ext>
            </a:extLst>
          </p:cNvPr>
          <p:cNvSpPr txBox="1"/>
          <p:nvPr/>
        </p:nvSpPr>
        <p:spPr>
          <a:xfrm>
            <a:off x="6505575" y="1057275"/>
            <a:ext cx="371475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Full Details of HDInsight Cluster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- Validation Successful</a:t>
            </a:r>
          </a:p>
        </p:txBody>
      </p:sp>
    </p:spTree>
    <p:extLst>
      <p:ext uri="{BB962C8B-B14F-4D97-AF65-F5344CB8AC3E}">
        <p14:creationId xmlns:p14="http://schemas.microsoft.com/office/powerpoint/2010/main" val="2436188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0D7411BC-D231-4C5E-A7EF-F9120151A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351650"/>
            <a:ext cx="10010775" cy="41734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377261-F380-4A2C-A2C1-5161C764D036}"/>
              </a:ext>
            </a:extLst>
          </p:cNvPr>
          <p:cNvSpPr txBox="1"/>
          <p:nvPr/>
        </p:nvSpPr>
        <p:spPr>
          <a:xfrm>
            <a:off x="866775" y="4962525"/>
            <a:ext cx="59245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Deployment in progress...</a:t>
            </a:r>
          </a:p>
        </p:txBody>
      </p:sp>
    </p:spTree>
    <p:extLst>
      <p:ext uri="{BB962C8B-B14F-4D97-AF65-F5344CB8AC3E}">
        <p14:creationId xmlns:p14="http://schemas.microsoft.com/office/powerpoint/2010/main" val="1707342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6F074FD-9D61-4630-9C53-C56D98E34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237"/>
            <a:ext cx="7986712" cy="68630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5E262F8-AA00-4608-8A66-F2333BA33BDB}"/>
                  </a:ext>
                </a:extLst>
              </p14:cNvPr>
              <p14:cNvContentPartPr/>
              <p14:nvPr/>
            </p14:nvContentPartPr>
            <p14:xfrm>
              <a:off x="1866471" y="1509826"/>
              <a:ext cx="1828800" cy="104775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5E262F8-AA00-4608-8A66-F2333BA33B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8821" y="1491749"/>
                <a:ext cx="1864461" cy="1412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15D6FA1-0739-4F26-B095-36F3A7130E18}"/>
                  </a:ext>
                </a:extLst>
              </p14:cNvPr>
              <p14:cNvContentPartPr/>
              <p14:nvPr/>
            </p14:nvContentPartPr>
            <p14:xfrm>
              <a:off x="1900654" y="1520168"/>
              <a:ext cx="838200" cy="47625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15D6FA1-0739-4F26-B095-36F3A7130E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82667" y="1503499"/>
                <a:ext cx="873815" cy="81303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9447755-AAB6-442C-B05A-1113428A5A75}"/>
              </a:ext>
            </a:extLst>
          </p:cNvPr>
          <p:cNvSpPr txBox="1"/>
          <p:nvPr/>
        </p:nvSpPr>
        <p:spPr>
          <a:xfrm>
            <a:off x="8820150" y="1866900"/>
            <a:ext cx="3238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Cluster successfully created</a:t>
            </a:r>
          </a:p>
        </p:txBody>
      </p:sp>
    </p:spTree>
    <p:extLst>
      <p:ext uri="{BB962C8B-B14F-4D97-AF65-F5344CB8AC3E}">
        <p14:creationId xmlns:p14="http://schemas.microsoft.com/office/powerpoint/2010/main" val="2100918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C497B4F7-EC6F-4C8D-8729-EF91E0281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26075"/>
            <a:ext cx="10996612" cy="43865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647207-B6D5-4BE6-B44E-650446F1B0F9}"/>
              </a:ext>
            </a:extLst>
          </p:cNvPr>
          <p:cNvSpPr txBox="1"/>
          <p:nvPr/>
        </p:nvSpPr>
        <p:spPr>
          <a:xfrm>
            <a:off x="857250" y="5086350"/>
            <a:ext cx="50673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Resource files uploaded to cluster via </a:t>
            </a:r>
          </a:p>
          <a:p>
            <a:r>
              <a:rPr lang="en-US" dirty="0">
                <a:latin typeface="Arial"/>
                <a:cs typeface="Arial"/>
              </a:rPr>
              <a:t>Azure Storage Explorer</a:t>
            </a:r>
          </a:p>
          <a:p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6026491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Blocks">
      <a:dk1>
        <a:sysClr val="windowText" lastClr="000000"/>
      </a:dk1>
      <a:lt1>
        <a:sysClr val="window" lastClr="FFFFFF"/>
      </a:lt1>
      <a:dk2>
        <a:srgbClr val="1B3843"/>
      </a:dk2>
      <a:lt2>
        <a:srgbClr val="F2F3F1"/>
      </a:lt2>
      <a:accent1>
        <a:srgbClr val="7A8592"/>
      </a:accent1>
      <a:accent2>
        <a:srgbClr val="8C8C96"/>
      </a:accent2>
      <a:accent3>
        <a:srgbClr val="7A6C76"/>
      </a:accent3>
      <a:accent4>
        <a:srgbClr val="A7AA9D"/>
      </a:accent4>
      <a:accent5>
        <a:srgbClr val="63787F"/>
      </a:accent5>
      <a:accent6>
        <a:srgbClr val="889DA5"/>
      </a:accent6>
      <a:hlink>
        <a:srgbClr val="71819B"/>
      </a:hlink>
      <a:folHlink>
        <a:srgbClr val="7E8B85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BlocksVTI</vt:lpstr>
      <vt:lpstr>Deploying HDInsight Spark Cluster on Azure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260</cp:revision>
  <dcterms:created xsi:type="dcterms:W3CDTF">2013-07-15T20:26:40Z</dcterms:created>
  <dcterms:modified xsi:type="dcterms:W3CDTF">2021-06-04T03:55:42Z</dcterms:modified>
</cp:coreProperties>
</file>