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5D7"/>
    <a:srgbClr val="E4F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6735"/>
  </p:normalViewPr>
  <p:slideViewPr>
    <p:cSldViewPr snapToGrid="0">
      <p:cViewPr varScale="1">
        <p:scale>
          <a:sx n="110" d="100"/>
          <a:sy n="110" d="100"/>
        </p:scale>
        <p:origin x="1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0919D-13B7-AE44-BC56-B0D5A4D0C458}" type="datetimeFigureOut">
              <a:rPr lang="en-US" smtClean="0"/>
              <a:t>8/21/19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3E88E-B404-C641-824C-08D56FCC4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0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too_long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"please make your status messages less than %{count} characters" 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too_long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"Please make your status message fewer than %{count} characters. Right now it is %{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current_length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characters”</a:t>
            </a:r>
          </a:p>
          <a:p>
            <a:pPr marL="0" indent="0">
              <a:buFontTx/>
              <a:buNone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validates_length_of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:text, :maximum =&gt; 65535, :message =&gt; proc {|p, v| I18n.t('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status_messages.too_long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:count =&gt; 65535, :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current_length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v[:value].length)}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3E88E-B404-C641-824C-08D56FCC4A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1857-8983-1442-B26D-B3D672D70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EE9BE-5C52-0D49-B7AD-5F24FE07C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6468F-714D-A74E-923E-07848638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9D73-4E4B-004B-A195-7F4EEFA45BD1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CD8B4-EA0F-1141-926A-44F52F66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52C90-BE31-AA41-AA9F-15EBD23F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2FF4-1452-B94C-ACCE-9AA8D9341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6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96FB-EBAD-0640-BDAF-01D0AAFC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90B95-B7B9-8348-8F51-FCFF770E5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ABED4-3F69-5A49-905B-3A0B064F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9D73-4E4B-004B-A195-7F4EEFA45BD1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83FB2-BAF8-4947-983D-8AE6DA92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19AF7-F406-8749-888F-CDA47D2F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2FF4-1452-B94C-ACCE-9AA8D9341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2D3EA0-D75F-F64E-A4AC-96270CEEC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6D134-2160-0F44-8E15-2659FC4CA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2CE6F-790B-9A4F-9CCA-E11D180F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9D73-4E4B-004B-A195-7F4EEFA45BD1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26114-C714-0A4A-AB49-2B1C2048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41669-BC67-FC4F-8205-C15B1F24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2FF4-1452-B94C-ACCE-9AA8D9341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7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16A6-A0E2-6B4D-BD78-60C217AC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08C67-1D1D-8148-9874-0993865A2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8AC04-87E9-B74E-8432-CC3C38F9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9D73-4E4B-004B-A195-7F4EEFA45BD1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44D6E-33DD-BB45-830D-6DE78DBD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77D7B-4BAB-FD45-BD07-105DF195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2FF4-1452-B94C-ACCE-9AA8D9341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0325-E938-324E-8494-C9437AC5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D6C06-CDD9-8A46-93D0-116E64D50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7BF6A-907F-2442-8577-9C2D69EE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9D73-4E4B-004B-A195-7F4EEFA45BD1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2626A-CA79-9149-95A5-89E3950A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9218E-5682-A544-A100-C9B4FA01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2FF4-1452-B94C-ACCE-9AA8D9341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5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C172-5190-9D4C-88DF-AB1FF90C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3126-AAD5-4E43-BC49-462131707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10F61-D7E5-C140-8ED0-8EB09E020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0B736-C0F9-4F47-8ED6-A6510BEF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9D73-4E4B-004B-A195-7F4EEFA45BD1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BFABF-1488-2C4F-A8D6-F23180DF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35CD3-7E02-5A4E-92DE-D820BA94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2FF4-1452-B94C-ACCE-9AA8D9341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0394-5D8C-3A41-8384-CE634317C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E53FF-EF01-7D40-B561-33316340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76790-97C9-7542-881A-6F69FAE9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D0834-9F0D-0D40-9894-343FB6938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E726E-7C77-A04F-A827-CCFCD7FD4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9DA2B-A40C-224C-8567-40238967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9D73-4E4B-004B-A195-7F4EEFA45BD1}" type="datetimeFigureOut">
              <a:rPr lang="en-US" smtClean="0"/>
              <a:t>8/21/19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C12BB-6EC8-C347-9B0A-3D557184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74B71D-391C-154B-B5BE-342695CF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2FF4-1452-B94C-ACCE-9AA8D9341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1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A1C7B-4C4C-2B4E-B4F2-28A0B8E0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318F0-013D-974F-8D32-23A8C0EF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9D73-4E4B-004B-A195-7F4EEFA45BD1}" type="datetimeFigureOut">
              <a:rPr lang="en-US" smtClean="0"/>
              <a:t>8/21/19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6F818-F5BA-8F40-947D-DD6B4FE3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40C04-6504-8146-BD27-810E866E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2FF4-1452-B94C-ACCE-9AA8D9341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0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7BE4DF-DE7C-AF41-9AB3-3856F2A8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9D73-4E4B-004B-A195-7F4EEFA45BD1}" type="datetimeFigureOut">
              <a:rPr lang="en-US" smtClean="0"/>
              <a:t>8/21/19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DF515-8AF4-4F49-8754-787FD583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97E25-9264-4343-8A6A-381FB502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2FF4-1452-B94C-ACCE-9AA8D9341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7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DA74-08AE-594A-B026-58951142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91365-6C3A-A74D-AD90-47F6BF9F2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9FD92-36FC-444A-B719-4A2E90F77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D5F74-8ED0-F44F-BA8E-9E0BEECA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9D73-4E4B-004B-A195-7F4EEFA45BD1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A772C-2C79-CE4D-BB17-64CB0240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497AE-9E69-9744-B672-2817DB15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2FF4-1452-B94C-ACCE-9AA8D9341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7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1428-2141-E84F-A70C-68EF0613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97F10E-F2C3-5840-8FD4-9721DC262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14405-618F-ED4D-B808-3FD17249C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0B63A-58F3-6C40-8BA1-196AAAEB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9D73-4E4B-004B-A195-7F4EEFA45BD1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F959A-AFB2-FA4E-AB8A-0314E8DB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D5053-8CD9-F749-BDED-727100DB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2FF4-1452-B94C-ACCE-9AA8D9341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6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397B6-9F0B-8641-B6BB-D75FDE91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6389D-0B0B-7246-84F2-8B8C956C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2D772-8A50-8946-9FF7-35D600F48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A9D73-4E4B-004B-A195-7F4EEFA45BD1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02DBE-7534-9642-B177-D5D0144D9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0193D-3705-E04E-9853-1B177A3FA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62FF4-1452-B94C-ACCE-9AA8D9341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Shape 560">
            <a:extLst>
              <a:ext uri="{FF2B5EF4-FFF2-40B4-BE49-F238E27FC236}">
                <a16:creationId xmlns:a16="http://schemas.microsoft.com/office/drawing/2014/main" id="{A61EE5BC-EEA9-4249-A8BE-CE46F3404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980475"/>
              </p:ext>
            </p:extLst>
          </p:nvPr>
        </p:nvGraphicFramePr>
        <p:xfrm>
          <a:off x="2132976" y="765056"/>
          <a:ext cx="5714658" cy="10973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14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if </a:t>
                      </a:r>
                      <a:r>
                        <a:rPr lang="en-US" altLang="zh-C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.errors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15245"/>
                  </a:ext>
                </a:extLst>
              </a:tr>
              <a:tr h="24502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   render '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failed_to_</a:t>
                      </a:r>
                      <a:r>
                        <a:rPr lang="en-US" altLang="zh-C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91450" marR="91450" marT="45725" marB="457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198483"/>
                  </a:ext>
                </a:extLst>
              </a:tr>
              <a:tr h="24502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  render @</a:t>
                      </a:r>
                      <a:r>
                        <a:rPr lang="en-US" altLang="zh-C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.errors.messages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[:text].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to_sentence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415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6667843-0387-224C-8DEB-A51B3FC5419F}"/>
              </a:ext>
            </a:extLst>
          </p:cNvPr>
          <p:cNvSpPr txBox="1"/>
          <p:nvPr/>
        </p:nvSpPr>
        <p:spPr>
          <a:xfrm>
            <a:off x="2064946" y="395724"/>
            <a:ext cx="347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app/controllers/</a:t>
            </a:r>
            <a:r>
              <a:rPr lang="en-US" altLang="zh-CN" dirty="0" err="1"/>
              <a:t>posts</a:t>
            </a:r>
            <a:r>
              <a:rPr lang="en-US" dirty="0" err="1"/>
              <a:t>_controller.rb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133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Junwen Yang</dc:creator>
  <cp:lastModifiedBy>Junwen Yang</cp:lastModifiedBy>
  <cp:revision>14</cp:revision>
  <cp:lastPrinted>2019-08-22T05:13:22Z</cp:lastPrinted>
  <dcterms:created xsi:type="dcterms:W3CDTF">2018-08-13T17:01:47Z</dcterms:created>
  <dcterms:modified xsi:type="dcterms:W3CDTF">2019-08-23T01:30:20Z</dcterms:modified>
</cp:coreProperties>
</file>