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9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618A-3FD4-444B-823D-DDE791979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3C64D-43DC-144D-A693-A207C0BEB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BDBF-A4AC-3B4D-B0B8-01D99B1C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0080-9F19-E24A-8CBA-B0AF6BFB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D4A77-DD4F-7243-ABA0-05ED2111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A509-B427-B545-8305-20C24EB3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4E923-74F2-1A4A-BE52-665BA8131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514D-999F-CF4D-9EC0-AE46C3F0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1438-4CC0-3D47-83C6-F14DCD1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278E-1287-5746-9E59-DC577E06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57CEF-125C-8D47-BF81-1F748C118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0DD52-743C-A74E-80F3-0F6F00E6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B4A7-6536-2B40-8496-0AF12724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3CC8-7180-8A43-83A5-D2AB0933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4C26C-FBC1-AD4A-8E0F-25196955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2793-B384-4A44-8D6C-D8791A03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1B59-6BD9-954F-A34A-C6E65088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7B655-7CBC-0B4B-8F91-240BCC74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7E5D-5114-B54B-8E5A-1FBE3A95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CC66A-356A-FC48-8917-493E73F6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D12A-DBA2-A44C-8854-EEFC24B0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E403-C33C-6841-9AFE-B5EA4B89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C222-74A7-954D-BC66-9942745C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E4A0-E416-C848-9DEA-3B4BD231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588D-B53D-D64D-A9EC-8216107F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D923-51C4-C742-9F0C-223ED034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F12B-CD36-B641-A060-9B86369A5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4F1C0-66F9-1149-BD97-0A639F6C0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EAB7C-797A-DE4C-B8A5-B4E73834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D2B2A-4870-964D-AEA4-55596974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46B22-4B0A-B045-AC92-30A94C7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C8C6-7515-0749-A2E0-FB1197EA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37E4-A8BD-9F41-89EF-73DD63FD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5D26-A9D1-CD45-969D-A92C6F40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71F43-C42E-544B-B808-47CAB7FB3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F711F-41B7-134A-8D5B-03D7886EC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151CF-D895-A442-B8ED-742F335D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E1B9C-0262-8843-BC48-EA215937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10593-2AE2-4B46-A3AD-2179F918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42F4-90E3-2F42-BDDC-653FBA6E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74E5D-797D-E743-B590-BEDD0D34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2CB06-5863-1C4A-BE50-766E17C8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FE7B-BF5E-C84B-96FD-86A429A3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2D794-92CC-8149-BF90-5878CED9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9078E-D7AE-9F4F-9F8C-EA7D71F5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DBB8-332A-9445-A832-7C18B8A0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57A7-CBFE-094C-8D50-40032786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FA84-AB88-134F-BC6A-F1A94FB6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5E837-4518-F04F-AF84-FDC8908C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2C7FF-6911-124B-A777-E0E0BF3E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BFD65-5A63-E043-8213-66BECEA9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EC437-7B0D-0C40-AF5A-1873786E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0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3DEB-6BD9-624B-B5D2-BC0473B1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248D0-07CE-404C-BFA1-D1777804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4FDA-723D-8D49-98AD-96717725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50CB-8E96-D04E-9F33-1EA1A0A8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9C36-0E53-1147-A486-873C3CF0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59EDA-D1AF-8C48-B6D2-EC6E7135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434CC-2293-CA4D-87C0-FE35F581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EE3C-5CB1-B542-8602-5F8418F59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4194-7CC7-5C4F-BD70-21C3B5690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5D33-6F01-7448-86DF-A875483F43C5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73A8-8D72-B94D-908F-D07AAE144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CE02-3218-5948-89FE-C5A44D0C8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C4CD-74CA-F248-91CD-1E6BDFC4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CCF58BF-23AB-9A40-B85C-0EDEE8F54F7D}"/>
              </a:ext>
            </a:extLst>
          </p:cNvPr>
          <p:cNvSpPr txBox="1"/>
          <p:nvPr/>
        </p:nvSpPr>
        <p:spPr>
          <a:xfrm>
            <a:off x="3137313" y="2743728"/>
            <a:ext cx="8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DE7B36-4565-1F4D-86D7-42FB094C695F}"/>
              </a:ext>
            </a:extLst>
          </p:cNvPr>
          <p:cNvSpPr txBox="1"/>
          <p:nvPr/>
        </p:nvSpPr>
        <p:spPr>
          <a:xfrm>
            <a:off x="3137313" y="5324232"/>
            <a:ext cx="8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DFF378-787D-A840-8D0B-404210CECC16}"/>
              </a:ext>
            </a:extLst>
          </p:cNvPr>
          <p:cNvGrpSpPr/>
          <p:nvPr/>
        </p:nvGrpSpPr>
        <p:grpSpPr>
          <a:xfrm>
            <a:off x="546056" y="3339051"/>
            <a:ext cx="5549944" cy="1759590"/>
            <a:chOff x="6542199" y="4547794"/>
            <a:chExt cx="5549944" cy="17595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84A1C8-6C53-C04A-81DE-1736FBC1FFF7}"/>
                </a:ext>
              </a:extLst>
            </p:cNvPr>
            <p:cNvSpPr/>
            <p:nvPr/>
          </p:nvSpPr>
          <p:spPr>
            <a:xfrm>
              <a:off x="6705682" y="5938052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topics</a:t>
              </a:r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3C21F4-A9DB-3742-B896-75DC1ED0B191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7177926" y="5636506"/>
              <a:ext cx="1" cy="30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C585EC-279F-E64B-915D-C4C1FFFD76AA}"/>
                </a:ext>
              </a:extLst>
            </p:cNvPr>
            <p:cNvSpPr/>
            <p:nvPr/>
          </p:nvSpPr>
          <p:spPr>
            <a:xfrm>
              <a:off x="7001435" y="5094782"/>
              <a:ext cx="3658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600" b="1" i="1" dirty="0"/>
                <a:t>σ</a:t>
              </a:r>
              <a:endParaRPr lang="el-GR" sz="2600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AAEAFED-3D48-BC46-BB9B-776158F768CA}"/>
                </a:ext>
              </a:extLst>
            </p:cNvPr>
            <p:cNvSpPr/>
            <p:nvPr/>
          </p:nvSpPr>
          <p:spPr>
            <a:xfrm>
              <a:off x="7202197" y="5289633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category_id</a:t>
              </a:r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AC0E9A9-FE7C-154E-9B80-BE1906C9C42F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>
              <a:off x="7177926" y="4863950"/>
              <a:ext cx="1477534" cy="316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F3AA47-624B-5E49-A760-F79C787064E3}"/>
                </a:ext>
              </a:extLst>
            </p:cNvPr>
            <p:cNvSpPr/>
            <p:nvPr/>
          </p:nvSpPr>
          <p:spPr>
            <a:xfrm>
              <a:off x="9160486" y="5938052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topics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674348-3FE4-EB4F-AA3E-534679CB1585}"/>
                </a:ext>
              </a:extLst>
            </p:cNvPr>
            <p:cNvSpPr/>
            <p:nvPr/>
          </p:nvSpPr>
          <p:spPr>
            <a:xfrm>
              <a:off x="10628281" y="5926136"/>
              <a:ext cx="1451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categories</a:t>
              </a:r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81DFB5F-CCBE-3347-8714-39141FFE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5618" y="5551243"/>
              <a:ext cx="654242" cy="356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DC5B661-AE6D-C04F-B31B-0734F18DD894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866" y="5551243"/>
              <a:ext cx="665876" cy="356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14A25D-7D20-BD4C-AC2A-6E1F9C619A62}"/>
                </a:ext>
              </a:extLst>
            </p:cNvPr>
            <p:cNvSpPr/>
            <p:nvPr/>
          </p:nvSpPr>
          <p:spPr>
            <a:xfrm>
              <a:off x="10279196" y="5123940"/>
              <a:ext cx="4395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⋈</a:t>
              </a:r>
              <a:endPara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C1DA1B1-9DB6-554A-930D-7C1E2710F8F9}"/>
                </a:ext>
              </a:extLst>
            </p:cNvPr>
            <p:cNvSpPr/>
            <p:nvPr/>
          </p:nvSpPr>
          <p:spPr>
            <a:xfrm>
              <a:off x="10615457" y="5293217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t.cat_id</a:t>
              </a:r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c.id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BE37B4-6744-B442-AA6F-CF0B699E4E13}"/>
                </a:ext>
              </a:extLst>
            </p:cNvPr>
            <p:cNvSpPr/>
            <p:nvPr/>
          </p:nvSpPr>
          <p:spPr>
            <a:xfrm>
              <a:off x="8655460" y="4648506"/>
              <a:ext cx="40267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222222"/>
                  </a:solidFill>
                  <a:latin typeface="Roboto"/>
                </a:rPr>
                <a:t>⋃</a:t>
              </a:r>
              <a:endParaRPr lang="en-US" sz="2200" b="1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A3D8411-7657-B543-B9AD-88E015E76C94}"/>
                </a:ext>
              </a:extLst>
            </p:cNvPr>
            <p:cNvCxnSpPr>
              <a:cxnSpLocks/>
            </p:cNvCxnSpPr>
            <p:nvPr/>
          </p:nvCxnSpPr>
          <p:spPr>
            <a:xfrm>
              <a:off x="9006069" y="4854137"/>
              <a:ext cx="1477534" cy="316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01C907-16D5-5D46-98DD-63572C151BC1}"/>
                </a:ext>
              </a:extLst>
            </p:cNvPr>
            <p:cNvCxnSpPr>
              <a:cxnSpLocks/>
            </p:cNvCxnSpPr>
            <p:nvPr/>
          </p:nvCxnSpPr>
          <p:spPr>
            <a:xfrm>
              <a:off x="8856797" y="4547794"/>
              <a:ext cx="0" cy="16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5BD463-E601-6A42-AD7F-F79C13EAA997}"/>
                </a:ext>
              </a:extLst>
            </p:cNvPr>
            <p:cNvSpPr/>
            <p:nvPr/>
          </p:nvSpPr>
          <p:spPr>
            <a:xfrm>
              <a:off x="6542199" y="5215379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scan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0FB4B5A-8254-C149-BCEF-25B18E3D6D39}"/>
                </a:ext>
              </a:extLst>
            </p:cNvPr>
            <p:cNvSpPr/>
            <p:nvPr/>
          </p:nvSpPr>
          <p:spPr>
            <a:xfrm>
              <a:off x="9302461" y="5225776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join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3CAF3A-564A-2740-ADD0-0A0837275632}"/>
              </a:ext>
            </a:extLst>
          </p:cNvPr>
          <p:cNvGrpSpPr/>
          <p:nvPr/>
        </p:nvGrpSpPr>
        <p:grpSpPr>
          <a:xfrm>
            <a:off x="1383325" y="825066"/>
            <a:ext cx="4451159" cy="1796693"/>
            <a:chOff x="1344934" y="4616949"/>
            <a:chExt cx="4451159" cy="179669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3307AE5-8D36-6845-89B6-3A886B684111}"/>
                </a:ext>
              </a:extLst>
            </p:cNvPr>
            <p:cNvSpPr/>
            <p:nvPr/>
          </p:nvSpPr>
          <p:spPr>
            <a:xfrm>
              <a:off x="1490134" y="5676442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topics</a:t>
              </a:r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7E5243-081C-814C-92C9-B7CFABE94C3E}"/>
                </a:ext>
              </a:extLst>
            </p:cNvPr>
            <p:cNvCxnSpPr>
              <a:endCxn id="53" idx="0"/>
            </p:cNvCxnSpPr>
            <p:nvPr/>
          </p:nvCxnSpPr>
          <p:spPr>
            <a:xfrm>
              <a:off x="1962378" y="5374896"/>
              <a:ext cx="1" cy="30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5CF96B-64B2-0642-BA89-2C91FDCFF516}"/>
                </a:ext>
              </a:extLst>
            </p:cNvPr>
            <p:cNvSpPr/>
            <p:nvPr/>
          </p:nvSpPr>
          <p:spPr>
            <a:xfrm>
              <a:off x="1785887" y="4833172"/>
              <a:ext cx="3658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600" b="1" i="1" dirty="0"/>
                <a:t>σ</a:t>
              </a:r>
              <a:endParaRPr lang="el-GR" sz="2600" b="1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EF37EDB-B87F-5043-B692-B77BB2941EF4}"/>
                </a:ext>
              </a:extLst>
            </p:cNvPr>
            <p:cNvSpPr/>
            <p:nvPr/>
          </p:nvSpPr>
          <p:spPr>
            <a:xfrm>
              <a:off x="1986649" y="5028023"/>
              <a:ext cx="18742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category_id</a:t>
              </a:r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 or 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subplan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C7D6A7-6765-B448-AA84-C561B1AAB4B7}"/>
                </a:ext>
              </a:extLst>
            </p:cNvPr>
            <p:cNvCxnSpPr/>
            <p:nvPr/>
          </p:nvCxnSpPr>
          <p:spPr>
            <a:xfrm>
              <a:off x="1962377" y="4616949"/>
              <a:ext cx="1" cy="30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ular Callout 57">
              <a:extLst>
                <a:ext uri="{FF2B5EF4-FFF2-40B4-BE49-F238E27FC236}">
                  <a16:creationId xmlns:a16="http://schemas.microsoft.com/office/drawing/2014/main" id="{3F26239B-61DC-D440-BEEF-6FE273F374D8}"/>
                </a:ext>
              </a:extLst>
            </p:cNvPr>
            <p:cNvSpPr/>
            <p:nvPr/>
          </p:nvSpPr>
          <p:spPr>
            <a:xfrm>
              <a:off x="2956366" y="5471589"/>
              <a:ext cx="2839727" cy="921537"/>
            </a:xfrm>
            <a:prstGeom prst="wedgeRoundRectCallout">
              <a:avLst>
                <a:gd name="adj1" fmla="val -65500"/>
                <a:gd name="adj2" fmla="val -47954"/>
                <a:gd name="adj3" fmla="val 16667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5F332B-1137-834E-810B-C4ACCB47A664}"/>
                </a:ext>
              </a:extLst>
            </p:cNvPr>
            <p:cNvSpPr/>
            <p:nvPr/>
          </p:nvSpPr>
          <p:spPr>
            <a:xfrm>
              <a:off x="2931585" y="6044310"/>
              <a:ext cx="1451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categories</a:t>
              </a:r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934B79-0963-B84C-B752-A9AB654E39B4}"/>
                </a:ext>
              </a:extLst>
            </p:cNvPr>
            <p:cNvSpPr/>
            <p:nvPr/>
          </p:nvSpPr>
          <p:spPr>
            <a:xfrm>
              <a:off x="3397711" y="5374896"/>
              <a:ext cx="3658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600" b="1" i="1" dirty="0"/>
                <a:t>σ</a:t>
              </a:r>
              <a:endParaRPr lang="el-GR" sz="2600" b="1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D38B100-34D6-9B48-8C0D-EB0D4375A006}"/>
                </a:ext>
              </a:extLst>
            </p:cNvPr>
            <p:cNvCxnSpPr/>
            <p:nvPr/>
          </p:nvCxnSpPr>
          <p:spPr>
            <a:xfrm>
              <a:off x="3580614" y="5797954"/>
              <a:ext cx="1" cy="30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C95DBE5-A36C-CE4A-9944-A82BE4402750}"/>
                </a:ext>
              </a:extLst>
            </p:cNvPr>
            <p:cNvSpPr/>
            <p:nvPr/>
          </p:nvSpPr>
          <p:spPr>
            <a:xfrm>
              <a:off x="3575446" y="5678686"/>
              <a:ext cx="21723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parent_category_id</a:t>
              </a:r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EFBDA33-ECE4-A54A-89F0-DE63A5C11D8F}"/>
                </a:ext>
              </a:extLst>
            </p:cNvPr>
            <p:cNvSpPr/>
            <p:nvPr/>
          </p:nvSpPr>
          <p:spPr>
            <a:xfrm>
              <a:off x="1344934" y="4940893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scan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9EE5B86-094F-C440-83A2-6BF5DA5ABDC3}"/>
                </a:ext>
              </a:extLst>
            </p:cNvPr>
            <p:cNvSpPr/>
            <p:nvPr/>
          </p:nvSpPr>
          <p:spPr>
            <a:xfrm>
              <a:off x="2947471" y="5490177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scan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6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7E7D5A83-9F2B-774F-AB0C-63A9C44BDBA4}"/>
              </a:ext>
            </a:extLst>
          </p:cNvPr>
          <p:cNvSpPr/>
          <p:nvPr/>
        </p:nvSpPr>
        <p:spPr>
          <a:xfrm>
            <a:off x="2460517" y="3575795"/>
            <a:ext cx="2351279" cy="4572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7F7F6-E7C2-7F43-AAF2-C9CD52857D9F}"/>
              </a:ext>
            </a:extLst>
          </p:cNvPr>
          <p:cNvSpPr/>
          <p:nvPr/>
        </p:nvSpPr>
        <p:spPr>
          <a:xfrm>
            <a:off x="2283654" y="345707"/>
            <a:ext cx="2677294" cy="75127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Input:  application source code</a:t>
            </a:r>
          </a:p>
        </p:txBody>
      </p:sp>
      <p:sp>
        <p:nvSpPr>
          <p:cNvPr id="5" name="Shape 708">
            <a:extLst>
              <a:ext uri="{FF2B5EF4-FFF2-40B4-BE49-F238E27FC236}">
                <a16:creationId xmlns:a16="http://schemas.microsoft.com/office/drawing/2014/main" id="{F1AA1F38-DBEE-D947-8550-6A8F5EF7FFB4}"/>
              </a:ext>
            </a:extLst>
          </p:cNvPr>
          <p:cNvSpPr/>
          <p:nvPr/>
        </p:nvSpPr>
        <p:spPr>
          <a:xfrm>
            <a:off x="5205773" y="929926"/>
            <a:ext cx="442267" cy="583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9137" y="3377"/>
                  <a:pt x="0" y="0"/>
                  <a:pt x="0" y="0"/>
                </a:cubicBez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 lim="400000"/>
            <a:headEnd type="triangle" w="lg" len="med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pPr defTabSz="821560">
              <a:lnSpc>
                <a:spcPct val="110000"/>
              </a:lnSpc>
              <a:spcBef>
                <a:spcPts val="4219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813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BA63C-B711-0046-8441-24010DDD71B6}"/>
              </a:ext>
            </a:extLst>
          </p:cNvPr>
          <p:cNvSpPr/>
          <p:nvPr/>
        </p:nvSpPr>
        <p:spPr>
          <a:xfrm>
            <a:off x="3744094" y="1596110"/>
            <a:ext cx="3338659" cy="583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Analyze app constraints</a:t>
            </a:r>
          </a:p>
        </p:txBody>
      </p:sp>
      <p:sp>
        <p:nvSpPr>
          <p:cNvPr id="7" name="Shape 708">
            <a:extLst>
              <a:ext uri="{FF2B5EF4-FFF2-40B4-BE49-F238E27FC236}">
                <a16:creationId xmlns:a16="http://schemas.microsoft.com/office/drawing/2014/main" id="{3AB736EF-52AC-024A-897C-E6E8BFACA850}"/>
              </a:ext>
            </a:extLst>
          </p:cNvPr>
          <p:cNvSpPr/>
          <p:nvPr/>
        </p:nvSpPr>
        <p:spPr>
          <a:xfrm flipH="1">
            <a:off x="1596561" y="942515"/>
            <a:ext cx="442267" cy="583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9137" y="3377"/>
                  <a:pt x="0" y="0"/>
                  <a:pt x="0" y="0"/>
                </a:cubicBez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 lim="400000"/>
            <a:headEnd type="triangle" w="lg" len="med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pPr defTabSz="821560">
              <a:lnSpc>
                <a:spcPct val="110000"/>
              </a:lnSpc>
              <a:spcBef>
                <a:spcPts val="4219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813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27D54-D8D8-934D-8F86-64915D85BC2E}"/>
              </a:ext>
            </a:extLst>
          </p:cNvPr>
          <p:cNvSpPr/>
          <p:nvPr/>
        </p:nvSpPr>
        <p:spPr>
          <a:xfrm>
            <a:off x="663665" y="1596109"/>
            <a:ext cx="2224540" cy="583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Extract queries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F16EE3-A5D8-A44C-A259-FF2D004AA1FF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775935" y="3040672"/>
            <a:ext cx="1767365" cy="494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3963F7-4BCA-4545-A647-FB5302E694AF}"/>
              </a:ext>
            </a:extLst>
          </p:cNvPr>
          <p:cNvCxnSpPr>
            <a:cxnSpLocks/>
          </p:cNvCxnSpPr>
          <p:nvPr/>
        </p:nvCxnSpPr>
        <p:spPr>
          <a:xfrm>
            <a:off x="3031156" y="5461389"/>
            <a:ext cx="6733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41DCAA-6312-944D-BEE3-53C489BA39A6}"/>
              </a:ext>
            </a:extLst>
          </p:cNvPr>
          <p:cNvSpPr/>
          <p:nvPr/>
        </p:nvSpPr>
        <p:spPr>
          <a:xfrm>
            <a:off x="7637367" y="696783"/>
            <a:ext cx="2507435" cy="5830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application query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BC95A3-F70C-724E-A5A9-19EF3F1F8BB5}"/>
              </a:ext>
            </a:extLst>
          </p:cNvPr>
          <p:cNvSpPr/>
          <p:nvPr/>
        </p:nvSpPr>
        <p:spPr>
          <a:xfrm>
            <a:off x="7854695" y="274996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Gill Sans MT" panose="020B0502020104020203" pitchFamily="34" charset="77"/>
              </a:rPr>
              <a:t>lookup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C3842-D4F8-854E-A467-5F857AF76E71}"/>
              </a:ext>
            </a:extLst>
          </p:cNvPr>
          <p:cNvGrpSpPr/>
          <p:nvPr/>
        </p:nvGrpSpPr>
        <p:grpSpPr>
          <a:xfrm>
            <a:off x="5561384" y="3907557"/>
            <a:ext cx="865143" cy="1082565"/>
            <a:chOff x="5544925" y="4154355"/>
            <a:chExt cx="865143" cy="1082565"/>
          </a:xfrm>
        </p:grpSpPr>
        <p:sp>
          <p:nvSpPr>
            <p:cNvPr id="38" name="Folded Corner 37">
              <a:extLst>
                <a:ext uri="{FF2B5EF4-FFF2-40B4-BE49-F238E27FC236}">
                  <a16:creationId xmlns:a16="http://schemas.microsoft.com/office/drawing/2014/main" id="{703D8C74-8D2C-DA4D-92FB-662567730F12}"/>
                </a:ext>
              </a:extLst>
            </p:cNvPr>
            <p:cNvSpPr/>
            <p:nvPr/>
          </p:nvSpPr>
          <p:spPr>
            <a:xfrm>
              <a:off x="5583944" y="4154355"/>
              <a:ext cx="826124" cy="1082565"/>
            </a:xfrm>
            <a:prstGeom prst="foldedCorne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E39BD66-5180-7648-B09D-BC9E9263FBDB}"/>
                </a:ext>
              </a:extLst>
            </p:cNvPr>
            <p:cNvGrpSpPr/>
            <p:nvPr/>
          </p:nvGrpSpPr>
          <p:grpSpPr>
            <a:xfrm>
              <a:off x="5544925" y="4244105"/>
              <a:ext cx="824260" cy="246221"/>
              <a:chOff x="5835007" y="4224053"/>
              <a:chExt cx="824260" cy="24622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8D94701-FE47-E147-BF48-DB50EA23FBE7}"/>
                  </a:ext>
                </a:extLst>
              </p:cNvPr>
              <p:cNvCxnSpPr/>
              <p:nvPr/>
            </p:nvCxnSpPr>
            <p:spPr>
              <a:xfrm>
                <a:off x="5969876" y="4343400"/>
                <a:ext cx="24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8F99698-DA3C-5644-A3F2-9435B4BD9535}"/>
                  </a:ext>
                </a:extLst>
              </p:cNvPr>
              <p:cNvCxnSpPr/>
              <p:nvPr/>
            </p:nvCxnSpPr>
            <p:spPr>
              <a:xfrm>
                <a:off x="6287088" y="4343400"/>
                <a:ext cx="24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052660-917B-9E45-9349-E7EBCA8D00FA}"/>
                  </a:ext>
                </a:extLst>
              </p:cNvPr>
              <p:cNvSpPr txBox="1"/>
              <p:nvPr/>
            </p:nvSpPr>
            <p:spPr>
              <a:xfrm>
                <a:off x="5835007" y="4224053"/>
                <a:ext cx="173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(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541701-F2CE-8E4C-9EA2-CBB023B85378}"/>
                  </a:ext>
                </a:extLst>
              </p:cNvPr>
              <p:cNvSpPr txBox="1"/>
              <p:nvPr/>
            </p:nvSpPr>
            <p:spPr>
              <a:xfrm>
                <a:off x="6485378" y="4224053"/>
                <a:ext cx="173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)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8EED8F-8ADE-0042-A731-2890A647E4A1}"/>
                </a:ext>
              </a:extLst>
            </p:cNvPr>
            <p:cNvGrpSpPr/>
            <p:nvPr/>
          </p:nvGrpSpPr>
          <p:grpSpPr>
            <a:xfrm>
              <a:off x="5544925" y="4425007"/>
              <a:ext cx="824260" cy="246221"/>
              <a:chOff x="5835007" y="4224053"/>
              <a:chExt cx="824260" cy="24622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8215BEA-4D8B-094D-8214-34038833EAC4}"/>
                  </a:ext>
                </a:extLst>
              </p:cNvPr>
              <p:cNvCxnSpPr/>
              <p:nvPr/>
            </p:nvCxnSpPr>
            <p:spPr>
              <a:xfrm>
                <a:off x="5969876" y="4343400"/>
                <a:ext cx="24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ACC2D8-5566-D345-8739-4E3043C8A945}"/>
                  </a:ext>
                </a:extLst>
              </p:cNvPr>
              <p:cNvCxnSpPr/>
              <p:nvPr/>
            </p:nvCxnSpPr>
            <p:spPr>
              <a:xfrm>
                <a:off x="6287088" y="4343400"/>
                <a:ext cx="24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408A47-F40E-FA40-AE2A-18640AE96D2E}"/>
                  </a:ext>
                </a:extLst>
              </p:cNvPr>
              <p:cNvSpPr txBox="1"/>
              <p:nvPr/>
            </p:nvSpPr>
            <p:spPr>
              <a:xfrm>
                <a:off x="5835007" y="4224053"/>
                <a:ext cx="173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(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33FD75-606D-784A-9706-2F4F7538317A}"/>
                  </a:ext>
                </a:extLst>
              </p:cNvPr>
              <p:cNvSpPr txBox="1"/>
              <p:nvPr/>
            </p:nvSpPr>
            <p:spPr>
              <a:xfrm>
                <a:off x="6485378" y="4224053"/>
                <a:ext cx="173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)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E7D238-B959-D944-937F-125012980BE2}"/>
                </a:ext>
              </a:extLst>
            </p:cNvPr>
            <p:cNvGrpSpPr/>
            <p:nvPr/>
          </p:nvGrpSpPr>
          <p:grpSpPr>
            <a:xfrm>
              <a:off x="5544925" y="4593587"/>
              <a:ext cx="824260" cy="246221"/>
              <a:chOff x="5835007" y="4224053"/>
              <a:chExt cx="824260" cy="246221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507A0AB-AE48-E54A-8467-637BC75C41C5}"/>
                  </a:ext>
                </a:extLst>
              </p:cNvPr>
              <p:cNvCxnSpPr/>
              <p:nvPr/>
            </p:nvCxnSpPr>
            <p:spPr>
              <a:xfrm>
                <a:off x="5969876" y="4343400"/>
                <a:ext cx="24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F69589B-D283-F848-855C-DCC2158D7A95}"/>
                  </a:ext>
                </a:extLst>
              </p:cNvPr>
              <p:cNvCxnSpPr/>
              <p:nvPr/>
            </p:nvCxnSpPr>
            <p:spPr>
              <a:xfrm>
                <a:off x="6287088" y="4343400"/>
                <a:ext cx="24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0867D3-7A08-F143-8C43-7A362F9BC52E}"/>
                  </a:ext>
                </a:extLst>
              </p:cNvPr>
              <p:cNvSpPr txBox="1"/>
              <p:nvPr/>
            </p:nvSpPr>
            <p:spPr>
              <a:xfrm>
                <a:off x="5835007" y="4224053"/>
                <a:ext cx="173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(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331032-AC3E-5144-A4F8-7D981C94EE7F}"/>
                  </a:ext>
                </a:extLst>
              </p:cNvPr>
              <p:cNvSpPr txBox="1"/>
              <p:nvPr/>
            </p:nvSpPr>
            <p:spPr>
              <a:xfrm>
                <a:off x="6485378" y="4224053"/>
                <a:ext cx="173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)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0988E49-8F3F-2247-8A37-59FD4AE8FFC3}"/>
                </a:ext>
              </a:extLst>
            </p:cNvPr>
            <p:cNvGrpSpPr/>
            <p:nvPr/>
          </p:nvGrpSpPr>
          <p:grpSpPr>
            <a:xfrm>
              <a:off x="5544925" y="4774489"/>
              <a:ext cx="824260" cy="246221"/>
              <a:chOff x="5835007" y="4224053"/>
              <a:chExt cx="824260" cy="246221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FF9BA26-949F-4B42-9561-B782A13F8831}"/>
                  </a:ext>
                </a:extLst>
              </p:cNvPr>
              <p:cNvCxnSpPr/>
              <p:nvPr/>
            </p:nvCxnSpPr>
            <p:spPr>
              <a:xfrm>
                <a:off x="5969876" y="4343400"/>
                <a:ext cx="24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3EBE8E9-FAE5-674E-8EF0-13A8A9AF1377}"/>
                  </a:ext>
                </a:extLst>
              </p:cNvPr>
              <p:cNvCxnSpPr/>
              <p:nvPr/>
            </p:nvCxnSpPr>
            <p:spPr>
              <a:xfrm>
                <a:off x="6287088" y="4343400"/>
                <a:ext cx="24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29EDD9-68D6-4F40-8D1D-636B487E2481}"/>
                  </a:ext>
                </a:extLst>
              </p:cNvPr>
              <p:cNvSpPr txBox="1"/>
              <p:nvPr/>
            </p:nvSpPr>
            <p:spPr>
              <a:xfrm>
                <a:off x="5835007" y="4224053"/>
                <a:ext cx="173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(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193A35-E1C6-9F43-875D-99670C108DBE}"/>
                  </a:ext>
                </a:extLst>
              </p:cNvPr>
              <p:cNvSpPr txBox="1"/>
              <p:nvPr/>
            </p:nvSpPr>
            <p:spPr>
              <a:xfrm>
                <a:off x="6485378" y="4224053"/>
                <a:ext cx="173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)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4125B4-835C-524B-B8B4-26CD3C68FD70}"/>
                </a:ext>
              </a:extLst>
            </p:cNvPr>
            <p:cNvSpPr txBox="1"/>
            <p:nvPr/>
          </p:nvSpPr>
          <p:spPr>
            <a:xfrm>
              <a:off x="5800663" y="4839808"/>
              <a:ext cx="35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422F4A-D6A1-464A-90BE-19888F598413}"/>
              </a:ext>
            </a:extLst>
          </p:cNvPr>
          <p:cNvCxnSpPr>
            <a:cxnSpLocks/>
          </p:cNvCxnSpPr>
          <p:nvPr/>
        </p:nvCxnSpPr>
        <p:spPr>
          <a:xfrm>
            <a:off x="6475150" y="4583639"/>
            <a:ext cx="81125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0B2F9C5-1D07-424B-8ABB-13C72A64816E}"/>
              </a:ext>
            </a:extLst>
          </p:cNvPr>
          <p:cNvSpPr/>
          <p:nvPr/>
        </p:nvSpPr>
        <p:spPr>
          <a:xfrm>
            <a:off x="6443029" y="4160908"/>
            <a:ext cx="87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Gill Sans MT" panose="020B0502020104020203" pitchFamily="34" charset="77"/>
              </a:rPr>
              <a:t>rewrite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0720B4-DE4F-3646-8A6E-878F6EE4F998}"/>
              </a:ext>
            </a:extLst>
          </p:cNvPr>
          <p:cNvSpPr/>
          <p:nvPr/>
        </p:nvSpPr>
        <p:spPr>
          <a:xfrm>
            <a:off x="7315470" y="4290197"/>
            <a:ext cx="2294208" cy="5830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optimized query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AF15B1-4834-4B47-AC72-9A83B260AF09}"/>
              </a:ext>
            </a:extLst>
          </p:cNvPr>
          <p:cNvCxnSpPr>
            <a:cxnSpLocks/>
          </p:cNvCxnSpPr>
          <p:nvPr/>
        </p:nvCxnSpPr>
        <p:spPr>
          <a:xfrm>
            <a:off x="9661371" y="4571129"/>
            <a:ext cx="26536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3560AA60-EA44-3542-805B-2645E833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739" y="4290197"/>
            <a:ext cx="527826" cy="527826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A39855-FCE7-AB40-9364-18F045C85FA5}"/>
              </a:ext>
            </a:extLst>
          </p:cNvPr>
          <p:cNvCxnSpPr>
            <a:cxnSpLocks/>
          </p:cNvCxnSpPr>
          <p:nvPr/>
        </p:nvCxnSpPr>
        <p:spPr>
          <a:xfrm flipV="1">
            <a:off x="7082244" y="5423920"/>
            <a:ext cx="696267" cy="155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C94BC07-F348-4848-9673-F6C5058EAE65}"/>
              </a:ext>
            </a:extLst>
          </p:cNvPr>
          <p:cNvSpPr/>
          <p:nvPr/>
        </p:nvSpPr>
        <p:spPr>
          <a:xfrm>
            <a:off x="3744094" y="5239254"/>
            <a:ext cx="91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:  offline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7DB5979-C269-9742-B733-460C3C01866C}"/>
              </a:ext>
            </a:extLst>
          </p:cNvPr>
          <p:cNvSpPr/>
          <p:nvPr/>
        </p:nvSpPr>
        <p:spPr>
          <a:xfrm>
            <a:off x="7815970" y="5239254"/>
            <a:ext cx="91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:  online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0E4180-58BB-5844-9B56-2D987227BFE7}"/>
              </a:ext>
            </a:extLst>
          </p:cNvPr>
          <p:cNvSpPr/>
          <p:nvPr/>
        </p:nvSpPr>
        <p:spPr>
          <a:xfrm>
            <a:off x="1987524" y="4115833"/>
            <a:ext cx="2436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Gill Sans MT" panose="020B0502020104020203" pitchFamily="34" charset="77"/>
              </a:rPr>
              <a:t>verified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Gill Sans MT" panose="020B0502020104020203" pitchFamily="34" charset="77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Gill Sans MT" panose="020B0502020104020203" pitchFamily="34" charset="77"/>
              </a:rPr>
              <a:t>Q</a:t>
            </a:r>
            <a:r>
              <a:rPr lang="en-US" baseline="-250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original</a:t>
            </a:r>
            <a:r>
              <a:rPr lang="en-US" baseline="-25000" dirty="0">
                <a:solidFill>
                  <a:srgbClr val="0070C0"/>
                </a:solidFill>
                <a:latin typeface="Gill Sans MT" panose="020B0502020104020203" pitchFamily="34" charset="77"/>
              </a:rPr>
              <a:t> </a:t>
            </a:r>
            <a:r>
              <a:rPr lang="en-US" dirty="0">
                <a:solidFill>
                  <a:srgbClr val="0070C0"/>
                </a:solidFill>
                <a:latin typeface="Gill Sans MT" panose="020B0502020104020203" pitchFamily="34" charset="77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Gill Sans MT" panose="020B0502020104020203" pitchFamily="34" charset="77"/>
              </a:rPr>
              <a:t>Q’</a:t>
            </a:r>
            <a:r>
              <a:rPr lang="en-US" baseline="-250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rewritten</a:t>
            </a:r>
            <a:r>
              <a:rPr lang="en-US" dirty="0">
                <a:solidFill>
                  <a:srgbClr val="0070C0"/>
                </a:solidFill>
                <a:latin typeface="Gill Sans MT" panose="020B0502020104020203" pitchFamily="34" charset="77"/>
              </a:rPr>
              <a:t>) pairs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0982E3-3334-FD43-9B3F-3258D3033731}"/>
              </a:ext>
            </a:extLst>
          </p:cNvPr>
          <p:cNvSpPr/>
          <p:nvPr/>
        </p:nvSpPr>
        <p:spPr>
          <a:xfrm>
            <a:off x="154339" y="3131466"/>
            <a:ext cx="2724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Gill Sans MT" panose="020B0502020104020203" pitchFamily="34" charset="77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Gill Sans MT" panose="020B0502020104020203" pitchFamily="34" charset="77"/>
              </a:rPr>
              <a:t>Q</a:t>
            </a:r>
            <a:r>
              <a:rPr lang="en-US" baseline="-250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original</a:t>
            </a:r>
            <a:r>
              <a:rPr lang="en-US" baseline="-25000" dirty="0">
                <a:solidFill>
                  <a:srgbClr val="0070C0"/>
                </a:solidFill>
                <a:latin typeface="Gill Sans MT" panose="020B0502020104020203" pitchFamily="34" charset="77"/>
              </a:rPr>
              <a:t> </a:t>
            </a:r>
            <a:r>
              <a:rPr lang="en-US" dirty="0">
                <a:solidFill>
                  <a:srgbClr val="0070C0"/>
                </a:solidFill>
                <a:latin typeface="Gill Sans MT" panose="020B0502020104020203" pitchFamily="34" charset="77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Gill Sans MT" panose="020B0502020104020203" pitchFamily="34" charset="77"/>
              </a:rPr>
              <a:t>Q’</a:t>
            </a:r>
            <a:r>
              <a:rPr lang="en-US" baseline="-250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rewritten</a:t>
            </a:r>
            <a:r>
              <a:rPr lang="en-US" dirty="0">
                <a:solidFill>
                  <a:srgbClr val="0070C0"/>
                </a:solidFill>
                <a:latin typeface="Gill Sans MT" panose="020B0502020104020203" pitchFamily="34" charset="77"/>
              </a:rPr>
              <a:t>) pairs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0191530-3F2A-F449-93AA-ED4207FF61B1}"/>
              </a:ext>
            </a:extLst>
          </p:cNvPr>
          <p:cNvSpPr/>
          <p:nvPr/>
        </p:nvSpPr>
        <p:spPr>
          <a:xfrm flipH="1" flipV="1">
            <a:off x="3733933" y="3658578"/>
            <a:ext cx="3210682" cy="835508"/>
          </a:xfrm>
          <a:prstGeom prst="arc">
            <a:avLst>
              <a:gd name="adj1" fmla="val 15011635"/>
              <a:gd name="adj2" fmla="val 86969"/>
            </a:avLst>
          </a:prstGeom>
          <a:ln w="2857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1D930B-F3F6-8040-8EBE-44CB022886E2}"/>
              </a:ext>
            </a:extLst>
          </p:cNvPr>
          <p:cNvCxnSpPr>
            <a:cxnSpLocks/>
          </p:cNvCxnSpPr>
          <p:nvPr/>
        </p:nvCxnSpPr>
        <p:spPr>
          <a:xfrm flipH="1">
            <a:off x="5205773" y="2171891"/>
            <a:ext cx="236422" cy="373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5B4460-3DDD-F54D-B343-C50DA784607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775933" y="2187052"/>
            <a:ext cx="2" cy="358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A575E4-E1E8-744F-9669-72125E581F23}"/>
              </a:ext>
            </a:extLst>
          </p:cNvPr>
          <p:cNvSpPr/>
          <p:nvPr/>
        </p:nvSpPr>
        <p:spPr>
          <a:xfrm>
            <a:off x="4040128" y="2549853"/>
            <a:ext cx="2331290" cy="6416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Change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code / schema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8E15AC-BA70-444D-A3C0-B0EDF82E3C50}"/>
              </a:ext>
            </a:extLst>
          </p:cNvPr>
          <p:cNvSpPr/>
          <p:nvPr/>
        </p:nvSpPr>
        <p:spPr>
          <a:xfrm>
            <a:off x="600295" y="2545711"/>
            <a:ext cx="2351279" cy="4949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Query rewrite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7914BC-86CA-874E-AF8C-B2173A1CB55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75935" y="2179136"/>
            <a:ext cx="2191953" cy="530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C1CBDA5-BF15-8A49-B749-76F4B1376690}"/>
              </a:ext>
            </a:extLst>
          </p:cNvPr>
          <p:cNvCxnSpPr>
            <a:stCxn id="31" idx="2"/>
          </p:cNvCxnSpPr>
          <p:nvPr/>
        </p:nvCxnSpPr>
        <p:spPr>
          <a:xfrm rot="5400000">
            <a:off x="6340904" y="1482869"/>
            <a:ext cx="2753240" cy="2347123"/>
          </a:xfrm>
          <a:prstGeom prst="bentConnector3">
            <a:avLst>
              <a:gd name="adj1" fmla="val 99984"/>
            </a:avLst>
          </a:prstGeom>
          <a:ln w="28575">
            <a:solidFill>
              <a:schemeClr val="tx1"/>
            </a:solidFill>
            <a:prstDash val="sysDash"/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C3F49B7-6A0D-A843-9DA8-4A40EA3BAE23}"/>
              </a:ext>
            </a:extLst>
          </p:cNvPr>
          <p:cNvCxnSpPr>
            <a:cxnSpLocks/>
            <a:stCxn id="6" idx="3"/>
            <a:endCxn id="70" idx="0"/>
          </p:cNvCxnSpPr>
          <p:nvPr/>
        </p:nvCxnSpPr>
        <p:spPr>
          <a:xfrm flipH="1">
            <a:off x="3636157" y="1887624"/>
            <a:ext cx="3446596" cy="1688171"/>
          </a:xfrm>
          <a:prstGeom prst="bentConnector4">
            <a:avLst>
              <a:gd name="adj1" fmla="val -6633"/>
              <a:gd name="adj2" fmla="val 89211"/>
            </a:avLst>
          </a:prstGeom>
          <a:ln w="28575">
            <a:solidFill>
              <a:schemeClr val="tx1"/>
            </a:solidFill>
            <a:prstDash val="solid"/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1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" grpId="0" animBg="1"/>
      <p:bldP spid="5" grpId="0" animBg="1"/>
      <p:bldP spid="6" grpId="0" animBg="1"/>
      <p:bldP spid="7" grpId="0" animBg="1"/>
      <p:bldP spid="9" grpId="0" animBg="1"/>
      <p:bldP spid="31" grpId="0" animBg="1"/>
      <p:bldP spid="40" grpId="0"/>
      <p:bldP spid="71" grpId="0"/>
      <p:bldP spid="72" grpId="0" animBg="1"/>
      <p:bldP spid="63" grpId="0"/>
      <p:bldP spid="99" grpId="0"/>
      <p:bldP spid="64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B74F38-6C94-9B45-956C-350FE1A9D1B8}"/>
              </a:ext>
            </a:extLst>
          </p:cNvPr>
          <p:cNvSpPr/>
          <p:nvPr/>
        </p:nvSpPr>
        <p:spPr>
          <a:xfrm>
            <a:off x="1083890" y="558523"/>
            <a:ext cx="816675" cy="2483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06C96-6B7B-9A41-A781-5652DE72500B}"/>
              </a:ext>
            </a:extLst>
          </p:cNvPr>
          <p:cNvSpPr/>
          <p:nvPr/>
        </p:nvSpPr>
        <p:spPr>
          <a:xfrm>
            <a:off x="757812" y="1017354"/>
            <a:ext cx="1749288" cy="208723"/>
          </a:xfrm>
          <a:prstGeom prst="rect">
            <a:avLst/>
          </a:prstGeom>
          <a:noFill/>
          <a:ln w="25400" cmpd="dbl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288"/>
                      <a:gd name="connsiteY0" fmla="*/ 0 h 208723"/>
                      <a:gd name="connsiteX1" fmla="*/ 565603 w 1749288"/>
                      <a:gd name="connsiteY1" fmla="*/ 0 h 208723"/>
                      <a:gd name="connsiteX2" fmla="*/ 1096220 w 1749288"/>
                      <a:gd name="connsiteY2" fmla="*/ 0 h 208723"/>
                      <a:gd name="connsiteX3" fmla="*/ 1749288 w 1749288"/>
                      <a:gd name="connsiteY3" fmla="*/ 0 h 208723"/>
                      <a:gd name="connsiteX4" fmla="*/ 1749288 w 1749288"/>
                      <a:gd name="connsiteY4" fmla="*/ 208723 h 208723"/>
                      <a:gd name="connsiteX5" fmla="*/ 1201178 w 1749288"/>
                      <a:gd name="connsiteY5" fmla="*/ 208723 h 208723"/>
                      <a:gd name="connsiteX6" fmla="*/ 583096 w 1749288"/>
                      <a:gd name="connsiteY6" fmla="*/ 208723 h 208723"/>
                      <a:gd name="connsiteX7" fmla="*/ 0 w 1749288"/>
                      <a:gd name="connsiteY7" fmla="*/ 208723 h 208723"/>
                      <a:gd name="connsiteX8" fmla="*/ 0 w 1749288"/>
                      <a:gd name="connsiteY8" fmla="*/ 0 h 208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288" h="208723" extrusionOk="0">
                        <a:moveTo>
                          <a:pt x="0" y="0"/>
                        </a:moveTo>
                        <a:cubicBezTo>
                          <a:pt x="190755" y="15303"/>
                          <a:pt x="372533" y="27082"/>
                          <a:pt x="565603" y="0"/>
                        </a:cubicBezTo>
                        <a:cubicBezTo>
                          <a:pt x="758673" y="-27082"/>
                          <a:pt x="939542" y="8394"/>
                          <a:pt x="1096220" y="0"/>
                        </a:cubicBezTo>
                        <a:cubicBezTo>
                          <a:pt x="1252898" y="-8394"/>
                          <a:pt x="1600177" y="19076"/>
                          <a:pt x="1749288" y="0"/>
                        </a:cubicBezTo>
                        <a:cubicBezTo>
                          <a:pt x="1756529" y="84152"/>
                          <a:pt x="1747332" y="158652"/>
                          <a:pt x="1749288" y="208723"/>
                        </a:cubicBezTo>
                        <a:cubicBezTo>
                          <a:pt x="1629545" y="199685"/>
                          <a:pt x="1338544" y="228245"/>
                          <a:pt x="1201178" y="208723"/>
                        </a:cubicBezTo>
                        <a:cubicBezTo>
                          <a:pt x="1063812" y="189202"/>
                          <a:pt x="874534" y="230826"/>
                          <a:pt x="583096" y="208723"/>
                        </a:cubicBezTo>
                        <a:cubicBezTo>
                          <a:pt x="291658" y="186620"/>
                          <a:pt x="273364" y="186395"/>
                          <a:pt x="0" y="208723"/>
                        </a:cubicBezTo>
                        <a:cubicBezTo>
                          <a:pt x="-177" y="148915"/>
                          <a:pt x="4929" y="93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84DD38-672A-0841-B781-A4F5C86F462E}"/>
              </a:ext>
            </a:extLst>
          </p:cNvPr>
          <p:cNvSpPr/>
          <p:nvPr/>
        </p:nvSpPr>
        <p:spPr>
          <a:xfrm>
            <a:off x="185632" y="2635516"/>
            <a:ext cx="1160933" cy="2014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B3118-F44A-324A-982E-18E6DA8D74F5}"/>
              </a:ext>
            </a:extLst>
          </p:cNvPr>
          <p:cNvSpPr/>
          <p:nvPr/>
        </p:nvSpPr>
        <p:spPr>
          <a:xfrm>
            <a:off x="3785009" y="561711"/>
            <a:ext cx="1954541" cy="2082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420AE-EAB7-044E-9354-84A16138BA6F}"/>
              </a:ext>
            </a:extLst>
          </p:cNvPr>
          <p:cNvSpPr/>
          <p:nvPr/>
        </p:nvSpPr>
        <p:spPr>
          <a:xfrm>
            <a:off x="1960614" y="564463"/>
            <a:ext cx="757031" cy="2351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A621D-CD58-014A-8008-E03B4FA76E02}"/>
              </a:ext>
            </a:extLst>
          </p:cNvPr>
          <p:cNvSpPr/>
          <p:nvPr/>
        </p:nvSpPr>
        <p:spPr>
          <a:xfrm>
            <a:off x="269996" y="569630"/>
            <a:ext cx="487916" cy="2351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B0811-DEA7-6846-84BE-17DA14DC37D5}"/>
              </a:ext>
            </a:extLst>
          </p:cNvPr>
          <p:cNvSpPr txBox="1"/>
          <p:nvPr/>
        </p:nvSpPr>
        <p:spPr>
          <a:xfrm>
            <a:off x="1012499" y="530177"/>
            <a:ext cx="104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‘checkout’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9BD97-0A01-884A-8CE9-DECB5E93E5F2}"/>
              </a:ext>
            </a:extLst>
          </p:cNvPr>
          <p:cNvSpPr txBox="1"/>
          <p:nvPr/>
        </p:nvSpPr>
        <p:spPr>
          <a:xfrm>
            <a:off x="1902636" y="538019"/>
            <a:ext cx="88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‘pending’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F9B33-DDF6-514B-86C0-303C7DB655EB}"/>
              </a:ext>
            </a:extLst>
          </p:cNvPr>
          <p:cNvSpPr txBox="1"/>
          <p:nvPr/>
        </p:nvSpPr>
        <p:spPr>
          <a:xfrm>
            <a:off x="220054" y="549126"/>
            <a:ext cx="635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F6172-3210-1D48-B875-2BE6A50D45A2}"/>
              </a:ext>
            </a:extLst>
          </p:cNvPr>
          <p:cNvSpPr txBox="1"/>
          <p:nvPr/>
        </p:nvSpPr>
        <p:spPr>
          <a:xfrm>
            <a:off x="2790533" y="551241"/>
            <a:ext cx="225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90244-20A5-8B44-AAF7-5BA23FF4380E}"/>
              </a:ext>
            </a:extLst>
          </p:cNvPr>
          <p:cNvSpPr txBox="1"/>
          <p:nvPr/>
        </p:nvSpPr>
        <p:spPr>
          <a:xfrm>
            <a:off x="924838" y="990910"/>
            <a:ext cx="15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state_machine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API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A5D360-A970-3C45-95D1-C12D0E6CC4F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37156" y="810736"/>
            <a:ext cx="417" cy="649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D2B5DD-312B-7341-BC61-C4F822CED370}"/>
              </a:ext>
            </a:extLst>
          </p:cNvPr>
          <p:cNvCxnSpPr>
            <a:cxnSpLocks/>
          </p:cNvCxnSpPr>
          <p:nvPr/>
        </p:nvCxnSpPr>
        <p:spPr>
          <a:xfrm>
            <a:off x="527105" y="875883"/>
            <a:ext cx="411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98D157-E01F-1E42-B796-7A02C03A284C}"/>
              </a:ext>
            </a:extLst>
          </p:cNvPr>
          <p:cNvCxnSpPr>
            <a:cxnSpLocks/>
          </p:cNvCxnSpPr>
          <p:nvPr/>
        </p:nvCxnSpPr>
        <p:spPr>
          <a:xfrm>
            <a:off x="938355" y="867797"/>
            <a:ext cx="3363" cy="123113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4303B0-2F2D-D647-BEF1-7D5F4B50EAD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492128" y="806911"/>
            <a:ext cx="100" cy="183999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6EF0F2-2B3D-DC47-9829-4F1762B58942}"/>
              </a:ext>
            </a:extLst>
          </p:cNvPr>
          <p:cNvCxnSpPr>
            <a:cxnSpLocks/>
          </p:cNvCxnSpPr>
          <p:nvPr/>
        </p:nvCxnSpPr>
        <p:spPr>
          <a:xfrm>
            <a:off x="2148682" y="806911"/>
            <a:ext cx="0" cy="183999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C321F8-D6C6-3645-9552-CF5165A83F07}"/>
              </a:ext>
            </a:extLst>
          </p:cNvPr>
          <p:cNvCxnSpPr>
            <a:cxnSpLocks/>
          </p:cNvCxnSpPr>
          <p:nvPr/>
        </p:nvCxnSpPr>
        <p:spPr>
          <a:xfrm>
            <a:off x="2940614" y="779909"/>
            <a:ext cx="0" cy="1056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B9A551-4217-B943-9E98-C8D884F8AFCD}"/>
              </a:ext>
            </a:extLst>
          </p:cNvPr>
          <p:cNvCxnSpPr>
            <a:cxnSpLocks/>
          </p:cNvCxnSpPr>
          <p:nvPr/>
        </p:nvCxnSpPr>
        <p:spPr>
          <a:xfrm>
            <a:off x="2346484" y="867797"/>
            <a:ext cx="5941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74E177-C2E1-A846-90F3-2024DFB3160D}"/>
              </a:ext>
            </a:extLst>
          </p:cNvPr>
          <p:cNvCxnSpPr>
            <a:cxnSpLocks/>
          </p:cNvCxnSpPr>
          <p:nvPr/>
        </p:nvCxnSpPr>
        <p:spPr>
          <a:xfrm>
            <a:off x="2354326" y="867797"/>
            <a:ext cx="0" cy="123113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FA1FAAF-3B2D-CD4E-AB31-E2AE4F8F7862}"/>
              </a:ext>
            </a:extLst>
          </p:cNvPr>
          <p:cNvSpPr txBox="1"/>
          <p:nvPr/>
        </p:nvSpPr>
        <p:spPr>
          <a:xfrm>
            <a:off x="185632" y="2603132"/>
            <a:ext cx="1401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issue_from_id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828F10-0923-684C-BBE1-11890AC68962}"/>
              </a:ext>
            </a:extLst>
          </p:cNvPr>
          <p:cNvSpPr/>
          <p:nvPr/>
        </p:nvSpPr>
        <p:spPr>
          <a:xfrm>
            <a:off x="1840386" y="2634174"/>
            <a:ext cx="1160933" cy="2014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220575-6988-A44B-8172-A57F940593BD}"/>
              </a:ext>
            </a:extLst>
          </p:cNvPr>
          <p:cNvSpPr txBox="1"/>
          <p:nvPr/>
        </p:nvSpPr>
        <p:spPr>
          <a:xfrm>
            <a:off x="1894661" y="2596121"/>
            <a:ext cx="1401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issue_to_id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FCA6CA-1B58-1C4E-95EA-24EAD2990003}"/>
              </a:ext>
            </a:extLst>
          </p:cNvPr>
          <p:cNvSpPr/>
          <p:nvPr/>
        </p:nvSpPr>
        <p:spPr>
          <a:xfrm>
            <a:off x="899632" y="2960544"/>
            <a:ext cx="1418984" cy="430887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7C51A1-3371-F44A-A030-35926DB54A67}"/>
              </a:ext>
            </a:extLst>
          </p:cNvPr>
          <p:cNvSpPr txBox="1"/>
          <p:nvPr/>
        </p:nvSpPr>
        <p:spPr>
          <a:xfrm>
            <a:off x="1024235" y="2963020"/>
            <a:ext cx="1186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issue_from_id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issue_to_id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5C72E5-8542-3442-836D-25F65670ADB5}"/>
              </a:ext>
            </a:extLst>
          </p:cNvPr>
          <p:cNvSpPr/>
          <p:nvPr/>
        </p:nvSpPr>
        <p:spPr>
          <a:xfrm>
            <a:off x="725915" y="3595931"/>
            <a:ext cx="1749288" cy="208723"/>
          </a:xfrm>
          <a:prstGeom prst="rect">
            <a:avLst/>
          </a:prstGeom>
          <a:noFill/>
          <a:ln w="25400" cmpd="dbl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288"/>
                      <a:gd name="connsiteY0" fmla="*/ 0 h 208723"/>
                      <a:gd name="connsiteX1" fmla="*/ 565603 w 1749288"/>
                      <a:gd name="connsiteY1" fmla="*/ 0 h 208723"/>
                      <a:gd name="connsiteX2" fmla="*/ 1096220 w 1749288"/>
                      <a:gd name="connsiteY2" fmla="*/ 0 h 208723"/>
                      <a:gd name="connsiteX3" fmla="*/ 1749288 w 1749288"/>
                      <a:gd name="connsiteY3" fmla="*/ 0 h 208723"/>
                      <a:gd name="connsiteX4" fmla="*/ 1749288 w 1749288"/>
                      <a:gd name="connsiteY4" fmla="*/ 208723 h 208723"/>
                      <a:gd name="connsiteX5" fmla="*/ 1201178 w 1749288"/>
                      <a:gd name="connsiteY5" fmla="*/ 208723 h 208723"/>
                      <a:gd name="connsiteX6" fmla="*/ 583096 w 1749288"/>
                      <a:gd name="connsiteY6" fmla="*/ 208723 h 208723"/>
                      <a:gd name="connsiteX7" fmla="*/ 0 w 1749288"/>
                      <a:gd name="connsiteY7" fmla="*/ 208723 h 208723"/>
                      <a:gd name="connsiteX8" fmla="*/ 0 w 1749288"/>
                      <a:gd name="connsiteY8" fmla="*/ 0 h 208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288" h="208723" extrusionOk="0">
                        <a:moveTo>
                          <a:pt x="0" y="0"/>
                        </a:moveTo>
                        <a:cubicBezTo>
                          <a:pt x="190755" y="15303"/>
                          <a:pt x="372533" y="27082"/>
                          <a:pt x="565603" y="0"/>
                        </a:cubicBezTo>
                        <a:cubicBezTo>
                          <a:pt x="758673" y="-27082"/>
                          <a:pt x="939542" y="8394"/>
                          <a:pt x="1096220" y="0"/>
                        </a:cubicBezTo>
                        <a:cubicBezTo>
                          <a:pt x="1252898" y="-8394"/>
                          <a:pt x="1600177" y="19076"/>
                          <a:pt x="1749288" y="0"/>
                        </a:cubicBezTo>
                        <a:cubicBezTo>
                          <a:pt x="1756529" y="84152"/>
                          <a:pt x="1747332" y="158652"/>
                          <a:pt x="1749288" y="208723"/>
                        </a:cubicBezTo>
                        <a:cubicBezTo>
                          <a:pt x="1629545" y="199685"/>
                          <a:pt x="1338544" y="228245"/>
                          <a:pt x="1201178" y="208723"/>
                        </a:cubicBezTo>
                        <a:cubicBezTo>
                          <a:pt x="1063812" y="189202"/>
                          <a:pt x="874534" y="230826"/>
                          <a:pt x="583096" y="208723"/>
                        </a:cubicBezTo>
                        <a:cubicBezTo>
                          <a:pt x="291658" y="186620"/>
                          <a:pt x="273364" y="186395"/>
                          <a:pt x="0" y="208723"/>
                        </a:cubicBezTo>
                        <a:cubicBezTo>
                          <a:pt x="-177" y="148915"/>
                          <a:pt x="4929" y="93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EDF755-3904-2C41-B010-9CA5821C0D7E}"/>
              </a:ext>
            </a:extLst>
          </p:cNvPr>
          <p:cNvSpPr txBox="1"/>
          <p:nvPr/>
        </p:nvSpPr>
        <p:spPr>
          <a:xfrm>
            <a:off x="997414" y="3567307"/>
            <a:ext cx="15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raise Error(…)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A253DE-1998-B344-92AB-A03822B4BAA8}"/>
              </a:ext>
            </a:extLst>
          </p:cNvPr>
          <p:cNvSpPr/>
          <p:nvPr/>
        </p:nvSpPr>
        <p:spPr>
          <a:xfrm>
            <a:off x="3768882" y="1551849"/>
            <a:ext cx="1945930" cy="51896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CA1008-30DC-F94B-968A-576EE42E85E6}"/>
              </a:ext>
            </a:extLst>
          </p:cNvPr>
          <p:cNvSpPr txBox="1"/>
          <p:nvPr/>
        </p:nvSpPr>
        <p:spPr>
          <a:xfrm>
            <a:off x="3900657" y="523607"/>
            <a:ext cx="2230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Issue.find_by_id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(?)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128B9F-D387-1D43-8F26-D1E12DBE02F6}"/>
              </a:ext>
            </a:extLst>
          </p:cNvPr>
          <p:cNvSpPr txBox="1"/>
          <p:nvPr/>
        </p:nvSpPr>
        <p:spPr>
          <a:xfrm>
            <a:off x="4141364" y="1582033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time_entry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TimeEntry.new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D503D1-1C20-F549-A6D3-1E14288B1C98}"/>
              </a:ext>
            </a:extLst>
          </p:cNvPr>
          <p:cNvSpPr/>
          <p:nvPr/>
        </p:nvSpPr>
        <p:spPr>
          <a:xfrm>
            <a:off x="3494503" y="1027389"/>
            <a:ext cx="990938" cy="31126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FDE858-8A38-0C41-8976-6AECA9E1DFEB}"/>
              </a:ext>
            </a:extLst>
          </p:cNvPr>
          <p:cNvSpPr txBox="1"/>
          <p:nvPr/>
        </p:nvSpPr>
        <p:spPr>
          <a:xfrm>
            <a:off x="3633860" y="1049463"/>
            <a:ext cx="896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6AAD75-2243-E74D-9B15-9F59D4399D11}"/>
              </a:ext>
            </a:extLst>
          </p:cNvPr>
          <p:cNvSpPr/>
          <p:nvPr/>
        </p:nvSpPr>
        <p:spPr>
          <a:xfrm>
            <a:off x="4822403" y="957311"/>
            <a:ext cx="1481927" cy="39874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A0FB80-C43C-844A-A022-40B537F27160}"/>
              </a:ext>
            </a:extLst>
          </p:cNvPr>
          <p:cNvSpPr txBox="1"/>
          <p:nvPr/>
        </p:nvSpPr>
        <p:spPr>
          <a:xfrm>
            <a:off x="5047683" y="928015"/>
            <a:ext cx="1167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project_id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i.project_id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00004C-B490-AF44-ABC0-8C94CD2D8F2E}"/>
              </a:ext>
            </a:extLst>
          </p:cNvPr>
          <p:cNvSpPr/>
          <p:nvPr/>
        </p:nvSpPr>
        <p:spPr>
          <a:xfrm>
            <a:off x="3915952" y="2270341"/>
            <a:ext cx="1651787" cy="232896"/>
          </a:xfrm>
          <a:prstGeom prst="rect">
            <a:avLst/>
          </a:prstGeom>
          <a:noFill/>
          <a:ln w="25400" cmpd="dbl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288"/>
                      <a:gd name="connsiteY0" fmla="*/ 0 h 208723"/>
                      <a:gd name="connsiteX1" fmla="*/ 565603 w 1749288"/>
                      <a:gd name="connsiteY1" fmla="*/ 0 h 208723"/>
                      <a:gd name="connsiteX2" fmla="*/ 1096220 w 1749288"/>
                      <a:gd name="connsiteY2" fmla="*/ 0 h 208723"/>
                      <a:gd name="connsiteX3" fmla="*/ 1749288 w 1749288"/>
                      <a:gd name="connsiteY3" fmla="*/ 0 h 208723"/>
                      <a:gd name="connsiteX4" fmla="*/ 1749288 w 1749288"/>
                      <a:gd name="connsiteY4" fmla="*/ 208723 h 208723"/>
                      <a:gd name="connsiteX5" fmla="*/ 1201178 w 1749288"/>
                      <a:gd name="connsiteY5" fmla="*/ 208723 h 208723"/>
                      <a:gd name="connsiteX6" fmla="*/ 583096 w 1749288"/>
                      <a:gd name="connsiteY6" fmla="*/ 208723 h 208723"/>
                      <a:gd name="connsiteX7" fmla="*/ 0 w 1749288"/>
                      <a:gd name="connsiteY7" fmla="*/ 208723 h 208723"/>
                      <a:gd name="connsiteX8" fmla="*/ 0 w 1749288"/>
                      <a:gd name="connsiteY8" fmla="*/ 0 h 208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288" h="208723" extrusionOk="0">
                        <a:moveTo>
                          <a:pt x="0" y="0"/>
                        </a:moveTo>
                        <a:cubicBezTo>
                          <a:pt x="190755" y="15303"/>
                          <a:pt x="372533" y="27082"/>
                          <a:pt x="565603" y="0"/>
                        </a:cubicBezTo>
                        <a:cubicBezTo>
                          <a:pt x="758673" y="-27082"/>
                          <a:pt x="939542" y="8394"/>
                          <a:pt x="1096220" y="0"/>
                        </a:cubicBezTo>
                        <a:cubicBezTo>
                          <a:pt x="1252898" y="-8394"/>
                          <a:pt x="1600177" y="19076"/>
                          <a:pt x="1749288" y="0"/>
                        </a:cubicBezTo>
                        <a:cubicBezTo>
                          <a:pt x="1756529" y="84152"/>
                          <a:pt x="1747332" y="158652"/>
                          <a:pt x="1749288" y="208723"/>
                        </a:cubicBezTo>
                        <a:cubicBezTo>
                          <a:pt x="1629545" y="199685"/>
                          <a:pt x="1338544" y="228245"/>
                          <a:pt x="1201178" y="208723"/>
                        </a:cubicBezTo>
                        <a:cubicBezTo>
                          <a:pt x="1063812" y="189202"/>
                          <a:pt x="874534" y="230826"/>
                          <a:pt x="583096" y="208723"/>
                        </a:cubicBezTo>
                        <a:cubicBezTo>
                          <a:pt x="291658" y="186620"/>
                          <a:pt x="273364" y="186395"/>
                          <a:pt x="0" y="208723"/>
                        </a:cubicBezTo>
                        <a:cubicBezTo>
                          <a:pt x="-177" y="148915"/>
                          <a:pt x="4929" y="93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258380-05BE-B54B-BB61-D6096891E996}"/>
              </a:ext>
            </a:extLst>
          </p:cNvPr>
          <p:cNvSpPr txBox="1"/>
          <p:nvPr/>
        </p:nvSpPr>
        <p:spPr>
          <a:xfrm>
            <a:off x="4075024" y="2246828"/>
            <a:ext cx="1328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time_entry.save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C56594-2277-B64C-86B7-3F475E9CB7DE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3989142" y="791787"/>
            <a:ext cx="830" cy="235602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A15455-B43E-1B48-8F9D-C70BB9C36DE8}"/>
              </a:ext>
            </a:extLst>
          </p:cNvPr>
          <p:cNvCxnSpPr>
            <a:cxnSpLocks/>
          </p:cNvCxnSpPr>
          <p:nvPr/>
        </p:nvCxnSpPr>
        <p:spPr>
          <a:xfrm>
            <a:off x="5506577" y="783701"/>
            <a:ext cx="0" cy="18201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4F9E18B-8512-5141-B5E9-B3BBE38345A1}"/>
              </a:ext>
            </a:extLst>
          </p:cNvPr>
          <p:cNvCxnSpPr>
            <a:cxnSpLocks/>
          </p:cNvCxnSpPr>
          <p:nvPr/>
        </p:nvCxnSpPr>
        <p:spPr>
          <a:xfrm>
            <a:off x="4032636" y="1369838"/>
            <a:ext cx="345720" cy="18201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A5096F9-2005-7F42-ACD6-01D732A5366C}"/>
              </a:ext>
            </a:extLst>
          </p:cNvPr>
          <p:cNvCxnSpPr>
            <a:cxnSpLocks/>
          </p:cNvCxnSpPr>
          <p:nvPr/>
        </p:nvCxnSpPr>
        <p:spPr>
          <a:xfrm flipH="1">
            <a:off x="5088024" y="1375604"/>
            <a:ext cx="345720" cy="18201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1230E1-7FF0-EE4D-B93E-21790E4D200E}"/>
              </a:ext>
            </a:extLst>
          </p:cNvPr>
          <p:cNvCxnSpPr>
            <a:cxnSpLocks/>
          </p:cNvCxnSpPr>
          <p:nvPr/>
        </p:nvCxnSpPr>
        <p:spPr>
          <a:xfrm>
            <a:off x="4741846" y="2070815"/>
            <a:ext cx="0" cy="18201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2566F16-4A64-3D47-8A7D-3DE9FEAF6AC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86559" y="2864742"/>
            <a:ext cx="354952" cy="117919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4C69F2-250B-194D-98BB-D4DDFD72C986}"/>
              </a:ext>
            </a:extLst>
          </p:cNvPr>
          <p:cNvCxnSpPr>
            <a:cxnSpLocks/>
          </p:cNvCxnSpPr>
          <p:nvPr/>
        </p:nvCxnSpPr>
        <p:spPr>
          <a:xfrm flipH="1">
            <a:off x="1955246" y="2852373"/>
            <a:ext cx="376443" cy="132942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3190667-D776-3B4C-AE13-3844772B9834}"/>
              </a:ext>
            </a:extLst>
          </p:cNvPr>
          <p:cNvCxnSpPr>
            <a:cxnSpLocks/>
          </p:cNvCxnSpPr>
          <p:nvPr/>
        </p:nvCxnSpPr>
        <p:spPr>
          <a:xfrm>
            <a:off x="1609124" y="3391887"/>
            <a:ext cx="0" cy="157709"/>
          </a:xfrm>
          <a:prstGeom prst="line">
            <a:avLst/>
          </a:prstGeom>
          <a:ln w="25400">
            <a:solidFill>
              <a:srgbClr val="7030A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CA6FCD8-072B-E442-AAAF-861C017B219D}"/>
              </a:ext>
            </a:extLst>
          </p:cNvPr>
          <p:cNvSpPr txBox="1"/>
          <p:nvPr/>
        </p:nvSpPr>
        <p:spPr>
          <a:xfrm>
            <a:off x="686737" y="2117234"/>
            <a:ext cx="22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 </a:t>
            </a:r>
            <a:r>
              <a:rPr lang="en-US" altLang="zh-CN" sz="1200" dirty="0"/>
              <a:t>Sink</a:t>
            </a:r>
            <a:r>
              <a:rPr lang="en-US" sz="1200" dirty="0"/>
              <a:t> node 1: API call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5C2A2E-E2B8-2945-84FA-43CBEF7CD601}"/>
              </a:ext>
            </a:extLst>
          </p:cNvPr>
          <p:cNvSpPr txBox="1"/>
          <p:nvPr/>
        </p:nvSpPr>
        <p:spPr>
          <a:xfrm>
            <a:off x="522334" y="3942884"/>
            <a:ext cx="250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 </a:t>
            </a:r>
            <a:r>
              <a:rPr lang="en-US" altLang="zh-CN" sz="1200" dirty="0"/>
              <a:t>Sink</a:t>
            </a:r>
            <a:r>
              <a:rPr lang="en-US" sz="1200" dirty="0"/>
              <a:t> node 2: error statement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B70004-7CCD-B74F-B33C-D147A4044741}"/>
              </a:ext>
            </a:extLst>
          </p:cNvPr>
          <p:cNvSpPr txBox="1"/>
          <p:nvPr/>
        </p:nvSpPr>
        <p:spPr>
          <a:xfrm>
            <a:off x="3545798" y="2596076"/>
            <a:ext cx="249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(3) </a:t>
            </a:r>
            <a:r>
              <a:rPr lang="en-US" altLang="zh-CN" sz="1200" dirty="0"/>
              <a:t>Sink</a:t>
            </a:r>
            <a:r>
              <a:rPr lang="en-US" sz="1200" dirty="0"/>
              <a:t> node 3: persist statement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45D46BC-7AC7-5844-A442-0BEC220840B6}"/>
              </a:ext>
            </a:extLst>
          </p:cNvPr>
          <p:cNvSpPr/>
          <p:nvPr/>
        </p:nvSpPr>
        <p:spPr>
          <a:xfrm>
            <a:off x="3324207" y="3301195"/>
            <a:ext cx="432047" cy="2086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B07D614-7D1B-FE46-B142-775AA93C248C}"/>
              </a:ext>
            </a:extLst>
          </p:cNvPr>
          <p:cNvSpPr/>
          <p:nvPr/>
        </p:nvSpPr>
        <p:spPr>
          <a:xfrm>
            <a:off x="3332282" y="3602760"/>
            <a:ext cx="427844" cy="185699"/>
          </a:xfrm>
          <a:prstGeom prst="rect">
            <a:avLst/>
          </a:prstGeom>
          <a:noFill/>
          <a:ln w="25400" cmpd="dbl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288"/>
                      <a:gd name="connsiteY0" fmla="*/ 0 h 208723"/>
                      <a:gd name="connsiteX1" fmla="*/ 565603 w 1749288"/>
                      <a:gd name="connsiteY1" fmla="*/ 0 h 208723"/>
                      <a:gd name="connsiteX2" fmla="*/ 1096220 w 1749288"/>
                      <a:gd name="connsiteY2" fmla="*/ 0 h 208723"/>
                      <a:gd name="connsiteX3" fmla="*/ 1749288 w 1749288"/>
                      <a:gd name="connsiteY3" fmla="*/ 0 h 208723"/>
                      <a:gd name="connsiteX4" fmla="*/ 1749288 w 1749288"/>
                      <a:gd name="connsiteY4" fmla="*/ 208723 h 208723"/>
                      <a:gd name="connsiteX5" fmla="*/ 1201178 w 1749288"/>
                      <a:gd name="connsiteY5" fmla="*/ 208723 h 208723"/>
                      <a:gd name="connsiteX6" fmla="*/ 583096 w 1749288"/>
                      <a:gd name="connsiteY6" fmla="*/ 208723 h 208723"/>
                      <a:gd name="connsiteX7" fmla="*/ 0 w 1749288"/>
                      <a:gd name="connsiteY7" fmla="*/ 208723 h 208723"/>
                      <a:gd name="connsiteX8" fmla="*/ 0 w 1749288"/>
                      <a:gd name="connsiteY8" fmla="*/ 0 h 208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288" h="208723" extrusionOk="0">
                        <a:moveTo>
                          <a:pt x="0" y="0"/>
                        </a:moveTo>
                        <a:cubicBezTo>
                          <a:pt x="190755" y="15303"/>
                          <a:pt x="372533" y="27082"/>
                          <a:pt x="565603" y="0"/>
                        </a:cubicBezTo>
                        <a:cubicBezTo>
                          <a:pt x="758673" y="-27082"/>
                          <a:pt x="939542" y="8394"/>
                          <a:pt x="1096220" y="0"/>
                        </a:cubicBezTo>
                        <a:cubicBezTo>
                          <a:pt x="1252898" y="-8394"/>
                          <a:pt x="1600177" y="19076"/>
                          <a:pt x="1749288" y="0"/>
                        </a:cubicBezTo>
                        <a:cubicBezTo>
                          <a:pt x="1756529" y="84152"/>
                          <a:pt x="1747332" y="158652"/>
                          <a:pt x="1749288" y="208723"/>
                        </a:cubicBezTo>
                        <a:cubicBezTo>
                          <a:pt x="1629545" y="199685"/>
                          <a:pt x="1338544" y="228245"/>
                          <a:pt x="1201178" y="208723"/>
                        </a:cubicBezTo>
                        <a:cubicBezTo>
                          <a:pt x="1063812" y="189202"/>
                          <a:pt x="874534" y="230826"/>
                          <a:pt x="583096" y="208723"/>
                        </a:cubicBezTo>
                        <a:cubicBezTo>
                          <a:pt x="291658" y="186620"/>
                          <a:pt x="273364" y="186395"/>
                          <a:pt x="0" y="208723"/>
                        </a:cubicBezTo>
                        <a:cubicBezTo>
                          <a:pt x="-177" y="148915"/>
                          <a:pt x="4929" y="93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3836B80-8447-9147-8691-14FA041E9A35}"/>
              </a:ext>
            </a:extLst>
          </p:cNvPr>
          <p:cNvSpPr txBox="1"/>
          <p:nvPr/>
        </p:nvSpPr>
        <p:spPr>
          <a:xfrm>
            <a:off x="3785009" y="3250094"/>
            <a:ext cx="1009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:source node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1D11BE3-192C-EA47-9292-602E914A97C2}"/>
              </a:ext>
            </a:extLst>
          </p:cNvPr>
          <p:cNvSpPr txBox="1"/>
          <p:nvPr/>
        </p:nvSpPr>
        <p:spPr>
          <a:xfrm>
            <a:off x="3810005" y="3557111"/>
            <a:ext cx="1009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:sink node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34CD846-30BB-CA47-91CF-1A818E805EDF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4822068" y="3367733"/>
            <a:ext cx="320170" cy="6566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B9F0EC2-BB7A-CF4E-A3E0-ACDFDF457779}"/>
              </a:ext>
            </a:extLst>
          </p:cNvPr>
          <p:cNvSpPr txBox="1"/>
          <p:nvPr/>
        </p:nvSpPr>
        <p:spPr>
          <a:xfrm>
            <a:off x="5142238" y="3229233"/>
            <a:ext cx="993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:data flow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4FEB0EB-F532-9841-8889-F909A943F6BA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4826378" y="3696290"/>
            <a:ext cx="315860" cy="743"/>
          </a:xfrm>
          <a:prstGeom prst="line">
            <a:avLst/>
          </a:prstGeom>
          <a:ln w="25400">
            <a:solidFill>
              <a:srgbClr val="7030A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86C4926-822B-8143-B9D4-A33F1DD54343}"/>
              </a:ext>
            </a:extLst>
          </p:cNvPr>
          <p:cNvSpPr txBox="1"/>
          <p:nvPr/>
        </p:nvSpPr>
        <p:spPr>
          <a:xfrm>
            <a:off x="4748533" y="3874964"/>
            <a:ext cx="442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8E250F3-7BB2-E947-BA16-089B95159302}"/>
              </a:ext>
            </a:extLst>
          </p:cNvPr>
          <p:cNvSpPr/>
          <p:nvPr/>
        </p:nvSpPr>
        <p:spPr>
          <a:xfrm>
            <a:off x="3351483" y="3932196"/>
            <a:ext cx="377493" cy="14918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DCCCCC7-F887-3142-AA3F-44CC44B61E2D}"/>
              </a:ext>
            </a:extLst>
          </p:cNvPr>
          <p:cNvSpPr txBox="1"/>
          <p:nvPr/>
        </p:nvSpPr>
        <p:spPr>
          <a:xfrm>
            <a:off x="3810005" y="3868291"/>
            <a:ext cx="1009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:other node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EEEF43-2ED0-364E-8E63-29A38A7792A4}"/>
              </a:ext>
            </a:extLst>
          </p:cNvPr>
          <p:cNvSpPr txBox="1"/>
          <p:nvPr/>
        </p:nvSpPr>
        <p:spPr>
          <a:xfrm>
            <a:off x="5142238" y="3558533"/>
            <a:ext cx="993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:control flow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434816-9061-E74A-91B3-92458121587C}"/>
              </a:ext>
            </a:extLst>
          </p:cNvPr>
          <p:cNvSpPr txBox="1"/>
          <p:nvPr/>
        </p:nvSpPr>
        <p:spPr>
          <a:xfrm>
            <a:off x="5127931" y="3865699"/>
            <a:ext cx="115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:assigned field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4D7ECE-4760-0E48-8725-67A6AD5BA16B}"/>
              </a:ext>
            </a:extLst>
          </p:cNvPr>
          <p:cNvSpPr txBox="1"/>
          <p:nvPr/>
        </p:nvSpPr>
        <p:spPr>
          <a:xfrm>
            <a:off x="3534713" y="845809"/>
            <a:ext cx="896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7E9EA9-0690-6B43-B2F1-D76514E36CE5}"/>
              </a:ext>
            </a:extLst>
          </p:cNvPr>
          <p:cNvSpPr txBox="1"/>
          <p:nvPr/>
        </p:nvSpPr>
        <p:spPr>
          <a:xfrm>
            <a:off x="4859426" y="826354"/>
            <a:ext cx="896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7C6A4D-9066-444E-9F6D-0F353268EA93}"/>
              </a:ext>
            </a:extLst>
          </p:cNvPr>
          <p:cNvSpPr txBox="1"/>
          <p:nvPr/>
        </p:nvSpPr>
        <p:spPr>
          <a:xfrm>
            <a:off x="3578105" y="447384"/>
            <a:ext cx="896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21A294-1A5C-2B49-A0CB-377DBB7E4C12}"/>
              </a:ext>
            </a:extLst>
          </p:cNvPr>
          <p:cNvSpPr/>
          <p:nvPr/>
        </p:nvSpPr>
        <p:spPr>
          <a:xfrm>
            <a:off x="757812" y="1782019"/>
            <a:ext cx="1749288" cy="208723"/>
          </a:xfrm>
          <a:prstGeom prst="rect">
            <a:avLst/>
          </a:prstGeom>
          <a:noFill/>
          <a:ln w="25400" cmpd="dbl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288"/>
                      <a:gd name="connsiteY0" fmla="*/ 0 h 208723"/>
                      <a:gd name="connsiteX1" fmla="*/ 565603 w 1749288"/>
                      <a:gd name="connsiteY1" fmla="*/ 0 h 208723"/>
                      <a:gd name="connsiteX2" fmla="*/ 1096220 w 1749288"/>
                      <a:gd name="connsiteY2" fmla="*/ 0 h 208723"/>
                      <a:gd name="connsiteX3" fmla="*/ 1749288 w 1749288"/>
                      <a:gd name="connsiteY3" fmla="*/ 0 h 208723"/>
                      <a:gd name="connsiteX4" fmla="*/ 1749288 w 1749288"/>
                      <a:gd name="connsiteY4" fmla="*/ 208723 h 208723"/>
                      <a:gd name="connsiteX5" fmla="*/ 1201178 w 1749288"/>
                      <a:gd name="connsiteY5" fmla="*/ 208723 h 208723"/>
                      <a:gd name="connsiteX6" fmla="*/ 583096 w 1749288"/>
                      <a:gd name="connsiteY6" fmla="*/ 208723 h 208723"/>
                      <a:gd name="connsiteX7" fmla="*/ 0 w 1749288"/>
                      <a:gd name="connsiteY7" fmla="*/ 208723 h 208723"/>
                      <a:gd name="connsiteX8" fmla="*/ 0 w 1749288"/>
                      <a:gd name="connsiteY8" fmla="*/ 0 h 208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288" h="208723" extrusionOk="0">
                        <a:moveTo>
                          <a:pt x="0" y="0"/>
                        </a:moveTo>
                        <a:cubicBezTo>
                          <a:pt x="190755" y="15303"/>
                          <a:pt x="372533" y="27082"/>
                          <a:pt x="565603" y="0"/>
                        </a:cubicBezTo>
                        <a:cubicBezTo>
                          <a:pt x="758673" y="-27082"/>
                          <a:pt x="939542" y="8394"/>
                          <a:pt x="1096220" y="0"/>
                        </a:cubicBezTo>
                        <a:cubicBezTo>
                          <a:pt x="1252898" y="-8394"/>
                          <a:pt x="1600177" y="19076"/>
                          <a:pt x="1749288" y="0"/>
                        </a:cubicBezTo>
                        <a:cubicBezTo>
                          <a:pt x="1756529" y="84152"/>
                          <a:pt x="1747332" y="158652"/>
                          <a:pt x="1749288" y="208723"/>
                        </a:cubicBezTo>
                        <a:cubicBezTo>
                          <a:pt x="1629545" y="199685"/>
                          <a:pt x="1338544" y="228245"/>
                          <a:pt x="1201178" y="208723"/>
                        </a:cubicBezTo>
                        <a:cubicBezTo>
                          <a:pt x="1063812" y="189202"/>
                          <a:pt x="874534" y="230826"/>
                          <a:pt x="583096" y="208723"/>
                        </a:cubicBezTo>
                        <a:cubicBezTo>
                          <a:pt x="291658" y="186620"/>
                          <a:pt x="273364" y="186395"/>
                          <a:pt x="0" y="208723"/>
                        </a:cubicBezTo>
                        <a:cubicBezTo>
                          <a:pt x="-177" y="148915"/>
                          <a:pt x="4929" y="93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292154-4C04-1A44-8342-29710F8A0539}"/>
              </a:ext>
            </a:extLst>
          </p:cNvPr>
          <p:cNvSpPr txBox="1"/>
          <p:nvPr/>
        </p:nvSpPr>
        <p:spPr>
          <a:xfrm>
            <a:off x="1140273" y="1745603"/>
            <a:ext cx="110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has_one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API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EF38EC-B8D8-AA4C-AE21-7C11B6D1E400}"/>
              </a:ext>
            </a:extLst>
          </p:cNvPr>
          <p:cNvSpPr/>
          <p:nvPr/>
        </p:nvSpPr>
        <p:spPr>
          <a:xfrm>
            <a:off x="285438" y="1352627"/>
            <a:ext cx="593851" cy="2351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A6BA06-0365-6A46-A23D-1A48B19E64B7}"/>
              </a:ext>
            </a:extLst>
          </p:cNvPr>
          <p:cNvSpPr txBox="1"/>
          <p:nvPr/>
        </p:nvSpPr>
        <p:spPr>
          <a:xfrm>
            <a:off x="220054" y="1340986"/>
            <a:ext cx="747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B530774-FDFE-6543-802A-8F6ADFAAFCB9}"/>
              </a:ext>
            </a:extLst>
          </p:cNvPr>
          <p:cNvSpPr/>
          <p:nvPr/>
        </p:nvSpPr>
        <p:spPr>
          <a:xfrm>
            <a:off x="1160054" y="1355683"/>
            <a:ext cx="663202" cy="23210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B5EF8C-1D1D-1043-AC94-B9EC14CC1A5C}"/>
              </a:ext>
            </a:extLst>
          </p:cNvPr>
          <p:cNvSpPr/>
          <p:nvPr/>
        </p:nvSpPr>
        <p:spPr>
          <a:xfrm>
            <a:off x="1949959" y="1345445"/>
            <a:ext cx="1108627" cy="2351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162267-52DE-F84D-AB2F-91C7ECF3EE96}"/>
              </a:ext>
            </a:extLst>
          </p:cNvPr>
          <p:cNvSpPr txBox="1"/>
          <p:nvPr/>
        </p:nvSpPr>
        <p:spPr>
          <a:xfrm>
            <a:off x="1888909" y="1339834"/>
            <a:ext cx="125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is_master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A78E50-55FA-A343-A3BE-61E4ADD1662F}"/>
              </a:ext>
            </a:extLst>
          </p:cNvPr>
          <p:cNvSpPr txBox="1"/>
          <p:nvPr/>
        </p:nvSpPr>
        <p:spPr>
          <a:xfrm>
            <a:off x="1139276" y="1340932"/>
            <a:ext cx="747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7BE5AE-166F-D347-91DB-7C3953ABF5D3}"/>
              </a:ext>
            </a:extLst>
          </p:cNvPr>
          <p:cNvCxnSpPr>
            <a:cxnSpLocks/>
          </p:cNvCxnSpPr>
          <p:nvPr/>
        </p:nvCxnSpPr>
        <p:spPr>
          <a:xfrm flipH="1">
            <a:off x="552234" y="1592250"/>
            <a:ext cx="417" cy="649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7FE645-3602-5E4A-9C29-556C53AC23C6}"/>
              </a:ext>
            </a:extLst>
          </p:cNvPr>
          <p:cNvCxnSpPr>
            <a:cxnSpLocks/>
          </p:cNvCxnSpPr>
          <p:nvPr/>
        </p:nvCxnSpPr>
        <p:spPr>
          <a:xfrm>
            <a:off x="542183" y="1657397"/>
            <a:ext cx="411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4C2BC46-AF64-104F-91DE-2AB31C353CBD}"/>
              </a:ext>
            </a:extLst>
          </p:cNvPr>
          <p:cNvCxnSpPr>
            <a:cxnSpLocks/>
          </p:cNvCxnSpPr>
          <p:nvPr/>
        </p:nvCxnSpPr>
        <p:spPr>
          <a:xfrm>
            <a:off x="953433" y="1649311"/>
            <a:ext cx="3363" cy="123113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24B8062-1846-3144-9EE0-209AA03BB587}"/>
              </a:ext>
            </a:extLst>
          </p:cNvPr>
          <p:cNvCxnSpPr>
            <a:cxnSpLocks/>
          </p:cNvCxnSpPr>
          <p:nvPr/>
        </p:nvCxnSpPr>
        <p:spPr>
          <a:xfrm flipH="1">
            <a:off x="1507206" y="1588425"/>
            <a:ext cx="100" cy="183999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83050A8-1D3D-A14F-829B-8EE8122CD7E3}"/>
              </a:ext>
            </a:extLst>
          </p:cNvPr>
          <p:cNvCxnSpPr>
            <a:cxnSpLocks/>
          </p:cNvCxnSpPr>
          <p:nvPr/>
        </p:nvCxnSpPr>
        <p:spPr>
          <a:xfrm>
            <a:off x="2163760" y="1588425"/>
            <a:ext cx="0" cy="183999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4266FCD-B7F1-B84C-8F8A-02EF6D26036D}"/>
              </a:ext>
            </a:extLst>
          </p:cNvPr>
          <p:cNvSpPr txBox="1"/>
          <p:nvPr/>
        </p:nvSpPr>
        <p:spPr>
          <a:xfrm>
            <a:off x="151719" y="944644"/>
            <a:ext cx="38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1238C3-3EB3-BE42-9D85-67480C5E5219}"/>
              </a:ext>
            </a:extLst>
          </p:cNvPr>
          <p:cNvSpPr txBox="1"/>
          <p:nvPr/>
        </p:nvSpPr>
        <p:spPr>
          <a:xfrm>
            <a:off x="155705" y="1721657"/>
            <a:ext cx="38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2165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7D42BA-54BE-F64D-813A-19FF6C91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835"/>
              </p:ext>
            </p:extLst>
          </p:nvPr>
        </p:nvGraphicFramePr>
        <p:xfrm>
          <a:off x="1478885" y="602152"/>
          <a:ext cx="181567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835">
                  <a:extLst>
                    <a:ext uri="{9D8B030D-6E8A-4147-A177-3AD203B41FA5}">
                      <a16:colId xmlns:a16="http://schemas.microsoft.com/office/drawing/2014/main" val="3715661550"/>
                    </a:ext>
                  </a:extLst>
                </a:gridCol>
                <a:gridCol w="907835">
                  <a:extLst>
                    <a:ext uri="{9D8B030D-6E8A-4147-A177-3AD203B41FA5}">
                      <a16:colId xmlns:a16="http://schemas.microsoft.com/office/drawing/2014/main" val="637401956"/>
                    </a:ext>
                  </a:extLst>
                </a:gridCol>
              </a:tblGrid>
              <a:tr h="266739">
                <a:tc>
                  <a:txBody>
                    <a:bodyPr/>
                    <a:lstStyle/>
                    <a:p>
                      <a:r>
                        <a:rPr lang="en-US" sz="1200" u="sng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010644"/>
                  </a:ext>
                </a:extLst>
              </a:tr>
              <a:tr h="26673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8207"/>
                  </a:ext>
                </a:extLst>
              </a:tr>
              <a:tr h="26673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8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01E8E8-F10B-734C-B8C0-C6AE02E48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6637"/>
              </p:ext>
            </p:extLst>
          </p:nvPr>
        </p:nvGraphicFramePr>
        <p:xfrm>
          <a:off x="4173755" y="596718"/>
          <a:ext cx="309368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832">
                  <a:extLst>
                    <a:ext uri="{9D8B030D-6E8A-4147-A177-3AD203B41FA5}">
                      <a16:colId xmlns:a16="http://schemas.microsoft.com/office/drawing/2014/main" val="3715661550"/>
                    </a:ext>
                  </a:extLst>
                </a:gridCol>
                <a:gridCol w="1043886">
                  <a:extLst>
                    <a:ext uri="{9D8B030D-6E8A-4147-A177-3AD203B41FA5}">
                      <a16:colId xmlns:a16="http://schemas.microsoft.com/office/drawing/2014/main" val="637401956"/>
                    </a:ext>
                  </a:extLst>
                </a:gridCol>
                <a:gridCol w="1183965">
                  <a:extLst>
                    <a:ext uri="{9D8B030D-6E8A-4147-A177-3AD203B41FA5}">
                      <a16:colId xmlns:a16="http://schemas.microsoft.com/office/drawing/2014/main" val="2956723514"/>
                    </a:ext>
                  </a:extLst>
                </a:gridCol>
              </a:tblGrid>
              <a:tr h="270289">
                <a:tc>
                  <a:txBody>
                    <a:bodyPr/>
                    <a:lstStyle/>
                    <a:p>
                      <a:r>
                        <a:rPr lang="en-US" sz="1200" u="sng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user_id</a:t>
                      </a:r>
                      <a:endParaRPr lang="en-US" sz="1200" u="sng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project_id</a:t>
                      </a:r>
                      <a:endParaRPr lang="en-US" sz="1200" u="sng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010644"/>
                  </a:ext>
                </a:extLst>
              </a:tr>
              <a:tr h="27028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user_id1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prj_id1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8207"/>
                  </a:ext>
                </a:extLst>
              </a:tr>
              <a:tr h="27028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user_id2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prj_id2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83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BF3188-DBF7-C44A-8942-D5E121E90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05318"/>
              </p:ext>
            </p:extLst>
          </p:nvPr>
        </p:nvGraphicFramePr>
        <p:xfrm>
          <a:off x="3633115" y="2655135"/>
          <a:ext cx="4083529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87">
                  <a:extLst>
                    <a:ext uri="{9D8B030D-6E8A-4147-A177-3AD203B41FA5}">
                      <a16:colId xmlns:a16="http://schemas.microsoft.com/office/drawing/2014/main" val="3715661550"/>
                    </a:ext>
                  </a:extLst>
                </a:gridCol>
                <a:gridCol w="669074">
                  <a:extLst>
                    <a:ext uri="{9D8B030D-6E8A-4147-A177-3AD203B41FA5}">
                      <a16:colId xmlns:a16="http://schemas.microsoft.com/office/drawing/2014/main" val="637401956"/>
                    </a:ext>
                  </a:extLst>
                </a:gridCol>
                <a:gridCol w="2910468">
                  <a:extLst>
                    <a:ext uri="{9D8B030D-6E8A-4147-A177-3AD203B41FA5}">
                      <a16:colId xmlns:a16="http://schemas.microsoft.com/office/drawing/2014/main" val="3966306428"/>
                    </a:ext>
                  </a:extLst>
                </a:gridCol>
              </a:tblGrid>
              <a:tr h="247091">
                <a:tc>
                  <a:txBody>
                    <a:bodyPr/>
                    <a:lstStyle/>
                    <a:p>
                      <a:r>
                        <a:rPr lang="en-US" sz="1100" u="sng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none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010644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c1: </a:t>
                      </a:r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uid1==user_id1&amp;&amp;prj_id1==x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&amp;&amp;!c2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8207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c2:</a:t>
                      </a:r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uid1==user_id2&amp;&amp;prj_id2==x</a:t>
                      </a:r>
                      <a:endParaRPr lang="en-US" sz="11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8308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c3:</a:t>
                      </a:r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uid2==user_id1&amp;&amp;prj_id1==x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&amp;&amp;!c4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27767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c4:</a:t>
                      </a:r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uid2==user_id2&amp;&amp;prj_id2==x</a:t>
                      </a:r>
                      <a:endParaRPr lang="en-US" sz="11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197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8DAF1-C7FE-EB46-BFBA-6647A62E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39771"/>
              </p:ext>
            </p:extLst>
          </p:nvPr>
        </p:nvGraphicFramePr>
        <p:xfrm>
          <a:off x="3633115" y="4285086"/>
          <a:ext cx="3737841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87">
                  <a:extLst>
                    <a:ext uri="{9D8B030D-6E8A-4147-A177-3AD203B41FA5}">
                      <a16:colId xmlns:a16="http://schemas.microsoft.com/office/drawing/2014/main" val="3715661550"/>
                    </a:ext>
                  </a:extLst>
                </a:gridCol>
                <a:gridCol w="669074">
                  <a:extLst>
                    <a:ext uri="{9D8B030D-6E8A-4147-A177-3AD203B41FA5}">
                      <a16:colId xmlns:a16="http://schemas.microsoft.com/office/drawing/2014/main" val="637401956"/>
                    </a:ext>
                  </a:extLst>
                </a:gridCol>
                <a:gridCol w="2564780">
                  <a:extLst>
                    <a:ext uri="{9D8B030D-6E8A-4147-A177-3AD203B41FA5}">
                      <a16:colId xmlns:a16="http://schemas.microsoft.com/office/drawing/2014/main" val="3966306428"/>
                    </a:ext>
                  </a:extLst>
                </a:gridCol>
              </a:tblGrid>
              <a:tr h="247091">
                <a:tc>
                  <a:txBody>
                    <a:bodyPr/>
                    <a:lstStyle/>
                    <a:p>
                      <a:r>
                        <a:rPr lang="en-US" sz="1100" u="sng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none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010644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c1’: </a:t>
                      </a:r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uid1==user_id1&amp;&amp;prj_id1==x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8207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c2’:</a:t>
                      </a:r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uid1==user_id2&amp;&amp;prj_id2==x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8308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c3’:</a:t>
                      </a:r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uid2==user_id1&amp;&amp;prj_id1==x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27767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c4’:</a:t>
                      </a:r>
                      <a:r>
                        <a:rPr lang="en-US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uid2==user_id2&amp;&amp;prj_id2==x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197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77063CF-A54B-6247-B99F-9AB21233CEB9}"/>
              </a:ext>
            </a:extLst>
          </p:cNvPr>
          <p:cNvSpPr txBox="1"/>
          <p:nvPr/>
        </p:nvSpPr>
        <p:spPr>
          <a:xfrm>
            <a:off x="1028566" y="588100"/>
            <a:ext cx="73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B1D53-51E7-554F-9C17-7ABF8A0C5DCB}"/>
              </a:ext>
            </a:extLst>
          </p:cNvPr>
          <p:cNvSpPr txBox="1"/>
          <p:nvPr/>
        </p:nvSpPr>
        <p:spPr>
          <a:xfrm>
            <a:off x="3444608" y="586581"/>
            <a:ext cx="839005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40128-5175-2547-884F-AAFB8B390648}"/>
              </a:ext>
            </a:extLst>
          </p:cNvPr>
          <p:cNvSpPr/>
          <p:nvPr/>
        </p:nvSpPr>
        <p:spPr>
          <a:xfrm>
            <a:off x="4557302" y="1750196"/>
            <a:ext cx="3339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!(user_id1==user_id2 &amp;&amp; prj_id1==prj_id2)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29B9B-EB1F-BC40-BA02-DD27A731A8A4}"/>
              </a:ext>
            </a:extLst>
          </p:cNvPr>
          <p:cNvSpPr/>
          <p:nvPr/>
        </p:nvSpPr>
        <p:spPr>
          <a:xfrm>
            <a:off x="861114" y="1740059"/>
            <a:ext cx="38010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Constraint(Member, unique[</a:t>
            </a:r>
            <a:r>
              <a:rPr lang="en-US" sz="11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user_id,project_id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96732-7B25-DB4C-AEA9-12E092D3042E}"/>
              </a:ext>
            </a:extLst>
          </p:cNvPr>
          <p:cNvSpPr/>
          <p:nvPr/>
        </p:nvSpPr>
        <p:spPr>
          <a:xfrm>
            <a:off x="1925813" y="6103312"/>
            <a:ext cx="565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Verify Q=Q’: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c1=c1’ &amp;&amp; c2=c2’ &amp;&amp; c3=c3’ &amp;&amp; c4=c4’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947CD-ADDA-7048-A47A-29A8EF126F76}"/>
              </a:ext>
            </a:extLst>
          </p:cNvPr>
          <p:cNvSpPr/>
          <p:nvPr/>
        </p:nvSpPr>
        <p:spPr>
          <a:xfrm>
            <a:off x="914192" y="3341654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71A8F5-E96A-424F-92EC-82C4694B3D70}"/>
              </a:ext>
            </a:extLst>
          </p:cNvPr>
          <p:cNvSpPr/>
          <p:nvPr/>
        </p:nvSpPr>
        <p:spPr>
          <a:xfrm>
            <a:off x="1949570" y="3881909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DC03F-BEC9-3843-BE8B-92DCBB75F2FE}"/>
              </a:ext>
            </a:extLst>
          </p:cNvPr>
          <p:cNvSpPr/>
          <p:nvPr/>
        </p:nvSpPr>
        <p:spPr>
          <a:xfrm>
            <a:off x="1446941" y="2830615"/>
            <a:ext cx="4187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⋈</a:t>
            </a:r>
            <a:endParaRPr lang="en-US" sz="2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321816-3A65-4F49-9055-CC0518F04B08}"/>
              </a:ext>
            </a:extLst>
          </p:cNvPr>
          <p:cNvSpPr/>
          <p:nvPr/>
        </p:nvSpPr>
        <p:spPr>
          <a:xfrm>
            <a:off x="1976740" y="2872351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User.id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Member.user_id</a:t>
            </a:r>
            <a:endParaRPr lang="en-US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BA720-9D2D-A14D-8962-56E852D8BFB0}"/>
              </a:ext>
            </a:extLst>
          </p:cNvPr>
          <p:cNvSpPr/>
          <p:nvPr/>
        </p:nvSpPr>
        <p:spPr>
          <a:xfrm>
            <a:off x="2125853" y="3209298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b="1" i="1" dirty="0"/>
              <a:t>σ</a:t>
            </a:r>
            <a:endParaRPr lang="el-GR" sz="2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ABD5C6-8ECE-AC4E-B058-440360585AB8}"/>
              </a:ext>
            </a:extLst>
          </p:cNvPr>
          <p:cNvSpPr/>
          <p:nvPr/>
        </p:nvSpPr>
        <p:spPr>
          <a:xfrm>
            <a:off x="1306351" y="3502665"/>
            <a:ext cx="10310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project_id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A8DB21-A41D-7B4D-8F7E-74D602C1A9C4}"/>
              </a:ext>
            </a:extLst>
          </p:cNvPr>
          <p:cNvCxnSpPr>
            <a:cxnSpLocks/>
          </p:cNvCxnSpPr>
          <p:nvPr/>
        </p:nvCxnSpPr>
        <p:spPr>
          <a:xfrm>
            <a:off x="2287917" y="3567541"/>
            <a:ext cx="0" cy="259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835D7A-9D2A-1D4D-9A38-3912C2A81671}"/>
              </a:ext>
            </a:extLst>
          </p:cNvPr>
          <p:cNvCxnSpPr>
            <a:cxnSpLocks/>
          </p:cNvCxnSpPr>
          <p:nvPr/>
        </p:nvCxnSpPr>
        <p:spPr>
          <a:xfrm flipV="1">
            <a:off x="1178330" y="3175180"/>
            <a:ext cx="260365" cy="156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354718-28DD-9345-83D4-0D366876DD5B}"/>
              </a:ext>
            </a:extLst>
          </p:cNvPr>
          <p:cNvCxnSpPr>
            <a:cxnSpLocks/>
          </p:cNvCxnSpPr>
          <p:nvPr/>
        </p:nvCxnSpPr>
        <p:spPr>
          <a:xfrm>
            <a:off x="1656293" y="2800305"/>
            <a:ext cx="0" cy="14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5E12AD0-8F95-C94F-A97E-F6077A1302D8}"/>
              </a:ext>
            </a:extLst>
          </p:cNvPr>
          <p:cNvSpPr/>
          <p:nvPr/>
        </p:nvSpPr>
        <p:spPr>
          <a:xfrm>
            <a:off x="1228654" y="2581300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F34A01-34E5-E441-BBE7-BAF30415CF9A}"/>
              </a:ext>
            </a:extLst>
          </p:cNvPr>
          <p:cNvCxnSpPr>
            <a:cxnSpLocks/>
          </p:cNvCxnSpPr>
          <p:nvPr/>
        </p:nvCxnSpPr>
        <p:spPr>
          <a:xfrm>
            <a:off x="1660823" y="2496567"/>
            <a:ext cx="1" cy="152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20CAF1-9CD8-A24C-8EC9-3F4FB5454897}"/>
              </a:ext>
            </a:extLst>
          </p:cNvPr>
          <p:cNvCxnSpPr>
            <a:cxnSpLocks/>
          </p:cNvCxnSpPr>
          <p:nvPr/>
        </p:nvCxnSpPr>
        <p:spPr>
          <a:xfrm>
            <a:off x="1865645" y="3170204"/>
            <a:ext cx="260365" cy="156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6393D02-802C-0742-BA91-1042064E57C9}"/>
              </a:ext>
            </a:extLst>
          </p:cNvPr>
          <p:cNvSpPr/>
          <p:nvPr/>
        </p:nvSpPr>
        <p:spPr>
          <a:xfrm>
            <a:off x="914192" y="4867000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C2E6F5-C320-E048-979E-F4D8ADC96C66}"/>
              </a:ext>
            </a:extLst>
          </p:cNvPr>
          <p:cNvSpPr/>
          <p:nvPr/>
        </p:nvSpPr>
        <p:spPr>
          <a:xfrm>
            <a:off x="1949570" y="5407255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E207A-3EBA-894E-B666-DC23BC0EB0AE}"/>
              </a:ext>
            </a:extLst>
          </p:cNvPr>
          <p:cNvSpPr/>
          <p:nvPr/>
        </p:nvSpPr>
        <p:spPr>
          <a:xfrm>
            <a:off x="1446941" y="4355961"/>
            <a:ext cx="4187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⋈</a:t>
            </a:r>
            <a:endParaRPr lang="en-US" sz="2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6A52B3-9474-7746-9A96-3E72373CD030}"/>
              </a:ext>
            </a:extLst>
          </p:cNvPr>
          <p:cNvSpPr/>
          <p:nvPr/>
        </p:nvSpPr>
        <p:spPr>
          <a:xfrm>
            <a:off x="1976740" y="4397697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User.id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Member.user_id</a:t>
            </a:r>
            <a:endParaRPr lang="en-US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C08892-773B-BD47-AABA-4F071B14C20D}"/>
              </a:ext>
            </a:extLst>
          </p:cNvPr>
          <p:cNvSpPr/>
          <p:nvPr/>
        </p:nvSpPr>
        <p:spPr>
          <a:xfrm>
            <a:off x="2125853" y="4734644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b="1" i="1" dirty="0"/>
              <a:t>σ</a:t>
            </a:r>
            <a:endParaRPr lang="el-GR" sz="20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34E318-8146-E849-8B49-21E57E79F1C7}"/>
              </a:ext>
            </a:extLst>
          </p:cNvPr>
          <p:cNvSpPr/>
          <p:nvPr/>
        </p:nvSpPr>
        <p:spPr>
          <a:xfrm>
            <a:off x="1306352" y="5005499"/>
            <a:ext cx="10310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project_id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=x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16A1B05-DAA3-714B-A847-34C4A321FAF8}"/>
              </a:ext>
            </a:extLst>
          </p:cNvPr>
          <p:cNvCxnSpPr>
            <a:cxnSpLocks/>
          </p:cNvCxnSpPr>
          <p:nvPr/>
        </p:nvCxnSpPr>
        <p:spPr>
          <a:xfrm>
            <a:off x="2287917" y="5092887"/>
            <a:ext cx="0" cy="259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275B38-135B-2840-B681-DBFC3D8CD8D2}"/>
              </a:ext>
            </a:extLst>
          </p:cNvPr>
          <p:cNvCxnSpPr>
            <a:cxnSpLocks/>
          </p:cNvCxnSpPr>
          <p:nvPr/>
        </p:nvCxnSpPr>
        <p:spPr>
          <a:xfrm flipV="1">
            <a:off x="1178330" y="4700526"/>
            <a:ext cx="260365" cy="156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DFD105-78BB-4845-97CE-D5FA5F81DB27}"/>
              </a:ext>
            </a:extLst>
          </p:cNvPr>
          <p:cNvCxnSpPr>
            <a:cxnSpLocks/>
          </p:cNvCxnSpPr>
          <p:nvPr/>
        </p:nvCxnSpPr>
        <p:spPr>
          <a:xfrm>
            <a:off x="1652994" y="4323893"/>
            <a:ext cx="0" cy="14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C39041-887F-9B42-A5C9-0F2DB319D3B5}"/>
              </a:ext>
            </a:extLst>
          </p:cNvPr>
          <p:cNvCxnSpPr>
            <a:cxnSpLocks/>
          </p:cNvCxnSpPr>
          <p:nvPr/>
        </p:nvCxnSpPr>
        <p:spPr>
          <a:xfrm>
            <a:off x="1865645" y="4695550"/>
            <a:ext cx="260365" cy="156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>
            <a:extLst>
              <a:ext uri="{FF2B5EF4-FFF2-40B4-BE49-F238E27FC236}">
                <a16:creationId xmlns:a16="http://schemas.microsoft.com/office/drawing/2014/main" id="{9093EDE2-C9E6-9C48-B683-9647FEDC80A1}"/>
              </a:ext>
            </a:extLst>
          </p:cNvPr>
          <p:cNvSpPr/>
          <p:nvPr/>
        </p:nvSpPr>
        <p:spPr>
          <a:xfrm>
            <a:off x="3201031" y="3275476"/>
            <a:ext cx="233302" cy="2677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FB6012F1-05DB-BB42-BC88-DCF74802B1D4}"/>
              </a:ext>
            </a:extLst>
          </p:cNvPr>
          <p:cNvSpPr/>
          <p:nvPr/>
        </p:nvSpPr>
        <p:spPr>
          <a:xfrm>
            <a:off x="3198244" y="4882422"/>
            <a:ext cx="233302" cy="2677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F6E203AF-252B-D048-9AC3-1AEF7BB142E8}"/>
              </a:ext>
            </a:extLst>
          </p:cNvPr>
          <p:cNvSpPr/>
          <p:nvPr/>
        </p:nvSpPr>
        <p:spPr>
          <a:xfrm>
            <a:off x="4511308" y="1816324"/>
            <a:ext cx="91988" cy="1604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74291C-C892-CE4D-B94F-91B63166982C}"/>
              </a:ext>
            </a:extLst>
          </p:cNvPr>
          <p:cNvSpPr txBox="1"/>
          <p:nvPr/>
        </p:nvSpPr>
        <p:spPr>
          <a:xfrm>
            <a:off x="3431546" y="1389293"/>
            <a:ext cx="169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(1) Symbolic tables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F23762-C737-D74F-A2EE-2937A49BAD2A}"/>
              </a:ext>
            </a:extLst>
          </p:cNvPr>
          <p:cNvSpPr txBox="1"/>
          <p:nvPr/>
        </p:nvSpPr>
        <p:spPr>
          <a:xfrm>
            <a:off x="2871247" y="2120762"/>
            <a:ext cx="261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(2) Constraint on symbolic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D05B76-09E1-9F49-8266-E235A6536D4F}"/>
              </a:ext>
            </a:extLst>
          </p:cNvPr>
          <p:cNvSpPr txBox="1"/>
          <p:nvPr/>
        </p:nvSpPr>
        <p:spPr>
          <a:xfrm>
            <a:off x="3000973" y="5632209"/>
            <a:ext cx="22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(3) Symbolic query execution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D79CBF-2C8E-A64B-8763-B60EF1D243D9}"/>
              </a:ext>
            </a:extLst>
          </p:cNvPr>
          <p:cNvSpPr txBox="1"/>
          <p:nvPr/>
        </p:nvSpPr>
        <p:spPr>
          <a:xfrm>
            <a:off x="3262610" y="6358126"/>
            <a:ext cx="176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(4) Verification goal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A75A4E-6219-BE44-A509-AE33325D0A07}"/>
              </a:ext>
            </a:extLst>
          </p:cNvPr>
          <p:cNvSpPr txBox="1"/>
          <p:nvPr/>
        </p:nvSpPr>
        <p:spPr>
          <a:xfrm>
            <a:off x="815840" y="2378548"/>
            <a:ext cx="41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29428D-879F-994F-8576-D7E884A63488}"/>
              </a:ext>
            </a:extLst>
          </p:cNvPr>
          <p:cNvSpPr txBox="1"/>
          <p:nvPr/>
        </p:nvSpPr>
        <p:spPr>
          <a:xfrm>
            <a:off x="812401" y="4088336"/>
            <a:ext cx="49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Q’: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D87367C-F3C4-AF42-89DD-46974B9DAA9E}"/>
              </a:ext>
            </a:extLst>
          </p:cNvPr>
          <p:cNvSpPr/>
          <p:nvPr/>
        </p:nvSpPr>
        <p:spPr>
          <a:xfrm>
            <a:off x="4511308" y="1994030"/>
            <a:ext cx="91988" cy="1604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8B5FC-7EB3-6047-824C-7500719F63F9}"/>
              </a:ext>
            </a:extLst>
          </p:cNvPr>
          <p:cNvSpPr/>
          <p:nvPr/>
        </p:nvSpPr>
        <p:spPr>
          <a:xfrm rot="5400000">
            <a:off x="6104175" y="1911238"/>
            <a:ext cx="27603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A600C4-7DE2-BD41-8FA7-E76DF28CE2C8}"/>
              </a:ext>
            </a:extLst>
          </p:cNvPr>
          <p:cNvSpPr/>
          <p:nvPr/>
        </p:nvSpPr>
        <p:spPr>
          <a:xfrm rot="5400000">
            <a:off x="2529378" y="1919977"/>
            <a:ext cx="27603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546D38-37AF-7A42-92A2-B1EBCEDCD8DA}"/>
              </a:ext>
            </a:extLst>
          </p:cNvPr>
          <p:cNvSpPr txBox="1"/>
          <p:nvPr/>
        </p:nvSpPr>
        <p:spPr>
          <a:xfrm>
            <a:off x="7451878" y="854309"/>
            <a:ext cx="34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701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14201</TotalTime>
  <Words>519</Words>
  <Application>Microsoft Macintosh PowerPoint</Application>
  <PresentationFormat>Widescreen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Lato Light</vt:lpstr>
      <vt:lpstr>Roboto</vt:lpstr>
      <vt:lpstr>Arial</vt:lpstr>
      <vt:lpstr>Calibri</vt:lpstr>
      <vt:lpstr>Calibri Light</vt:lpstr>
      <vt:lpstr>Consolas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yan</dc:creator>
  <cp:lastModifiedBy>Junwen Yang</cp:lastModifiedBy>
  <cp:revision>86</cp:revision>
  <dcterms:created xsi:type="dcterms:W3CDTF">2020-04-26T23:54:18Z</dcterms:created>
  <dcterms:modified xsi:type="dcterms:W3CDTF">2020-07-07T04:32:23Z</dcterms:modified>
</cp:coreProperties>
</file>