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Well-Architected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</a:t>
            </a:r>
          </a:p>
          <a:p>
            <a:r>
              <a:t>- Why it matters</a:t>
            </a:r>
          </a:p>
          <a:p>
            <a:r>
              <a:t>- Use cases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CloudWatch</a:t>
            </a:r>
          </a:p>
          <a:p>
            <a:r>
              <a:t>- Set up alarms</a:t>
            </a:r>
          </a:p>
          <a:p>
            <a:r>
              <a:t>- Track logs and metrics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IAM roles</a:t>
            </a:r>
          </a:p>
          <a:p>
            <a:r>
              <a:t>- MFA</a:t>
            </a:r>
          </a:p>
          <a:p>
            <a:r>
              <a:t>- Use KMS for encryption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Review WAF tool</a:t>
            </a:r>
          </a:p>
          <a:p>
            <a:r>
              <a:t>- Conduct regular reviews</a:t>
            </a:r>
          </a:p>
          <a:p>
            <a:r>
              <a:t>- Document decisions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changes</a:t>
            </a:r>
          </a:p>
          <a:p>
            <a:r>
              <a:t>- Monitor systems</a:t>
            </a:r>
          </a:p>
          <a:p>
            <a:r>
              <a:t>- Improve procedures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 data</a:t>
            </a:r>
          </a:p>
          <a:p>
            <a:r>
              <a:t>- Enable traceability</a:t>
            </a:r>
          </a:p>
          <a:p>
            <a:r>
              <a:t>- Implement least privilege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 recovery procedures</a:t>
            </a:r>
          </a:p>
          <a:p>
            <a:r>
              <a:t>- Scale horizontally</a:t>
            </a:r>
          </a:p>
          <a:p>
            <a:r>
              <a:t>- Automatically recover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serverless architectures</a:t>
            </a:r>
          </a:p>
          <a:p>
            <a:r>
              <a:t>- Experiment more often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Adopt consumption model</a:t>
            </a:r>
          </a:p>
          <a:p>
            <a:r>
              <a:t>- Measure overall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Stop guessing capacity</a:t>
            </a:r>
          </a:p>
          <a:p>
            <a:r>
              <a:t>- Test systems at scale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ELB</a:t>
            </a:r>
          </a:p>
          <a:p>
            <a:r>
              <a:t>- Use Auto Scaling</a:t>
            </a:r>
          </a:p>
          <a:p>
            <a:r>
              <a:t>- Distribute workloads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Multi-AZ and 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 for failover</a:t>
            </a:r>
          </a:p>
          <a:p>
            <a:r>
              <a:t>- Multi-AZ RDS</a:t>
            </a:r>
          </a:p>
          <a:p>
            <a:r>
              <a:t>- Route53 health checks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