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Hybrid Connectivity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Definition of hybrid cloud</a:t>
            </a:r>
          </a:p>
          <a:p>
            <a:r>
              <a:t>- Common use cases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&amp; 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VPC Flow Logs</a:t>
            </a:r>
          </a:p>
          <a:p>
            <a:r>
              <a:t>- CloudWatch Metrics</a:t>
            </a:r>
          </a:p>
          <a:p>
            <a:r>
              <a:t>- Network Manager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Start with VPN</a:t>
            </a:r>
          </a:p>
          <a:p>
            <a:r>
              <a:t>- Scale to DX</a:t>
            </a:r>
          </a:p>
          <a:p>
            <a:r>
              <a:t>- Use Transit Gateway for large topologies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Direct 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Private connection</a:t>
            </a:r>
          </a:p>
          <a:p>
            <a:r>
              <a:t>- High bandwidth</a:t>
            </a:r>
          </a:p>
          <a:p>
            <a:r>
              <a:t>- Low latency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VPN over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IPSec VPN tunnels</a:t>
            </a:r>
          </a:p>
          <a:p>
            <a:r>
              <a:t>- Redundancy with BGP</a:t>
            </a:r>
          </a:p>
          <a:p>
            <a:r>
              <a:t>- Cost-effective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Transit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Hub-and-spoke model</a:t>
            </a:r>
          </a:p>
          <a:p>
            <a:r>
              <a:t>- Supports DX and VPN</a:t>
            </a:r>
          </a:p>
          <a:p>
            <a:r>
              <a:t>- Multi-account routing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SD-WAN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Third-party SD-WAN appliances</a:t>
            </a:r>
          </a:p>
          <a:p>
            <a:r>
              <a:t>- Direct Connect Gateway integration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PrivateLink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Expose services privately</a:t>
            </a:r>
          </a:p>
          <a:p>
            <a:r>
              <a:t>- No public IPs required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Hybrid DNS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Route53 Resolver</a:t>
            </a:r>
          </a:p>
          <a:p>
            <a:r>
              <a:t>- On-prem DNS forwarders</a:t>
            </a:r>
          </a:p>
          <a:p>
            <a:r>
              <a:t>- Conditional forwarding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Encryption</a:t>
            </a:r>
          </a:p>
          <a:p>
            <a:r>
              <a:t>- IAM for DX</a:t>
            </a:r>
          </a:p>
          <a:p>
            <a:r>
              <a:t>- VPN authentication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Multi-site to AWS</a:t>
            </a:r>
          </a:p>
          <a:p>
            <a:r>
              <a:t>- On-prem backup to cloud</a:t>
            </a:r>
          </a:p>
          <a:p>
            <a:r>
              <a:t>- Split-brain DNS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