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Connecting AWS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Key methods: Peering, TGW, DXGW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Plan CIDRs carefully</a:t>
            </a:r>
          </a:p>
          <a:p>
            <a:r>
              <a:t>- Enable route table propagation</a:t>
            </a:r>
          </a:p>
          <a:p>
            <a:r>
              <a:t>- Use network ACLs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VPC Peering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One-to-one</a:t>
            </a:r>
          </a:p>
          <a:p>
            <a:r>
              <a:t>- Simple to configure</a:t>
            </a:r>
          </a:p>
          <a:p>
            <a:r>
              <a:t>- No transitive routing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Transit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Centralized hub</a:t>
            </a:r>
          </a:p>
          <a:p>
            <a:r>
              <a:t>- Supports thousands of VPCs</a:t>
            </a:r>
          </a:p>
          <a:p>
            <a:r>
              <a:t>- Inter-region peering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Direct Connect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Connect DX to multiple VPCs</a:t>
            </a:r>
          </a:p>
          <a:p>
            <a:r>
              <a:t>- Cross-region capabilities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Hybrid Connectivity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Site-to-Site VPN + TGW</a:t>
            </a:r>
          </a:p>
          <a:p>
            <a:r>
              <a:t>- DX + TGW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Routing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Route tables</a:t>
            </a:r>
          </a:p>
          <a:p>
            <a:r>
              <a:t>- Static vs dynamic</a:t>
            </a:r>
          </a:p>
          <a:p>
            <a:r>
              <a:t>- Propagation and association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Hub-and-spoke</a:t>
            </a:r>
          </a:p>
          <a:p>
            <a:r>
              <a:t>- Multi-Region design</a:t>
            </a:r>
          </a:p>
          <a:p>
            <a:r>
              <a:t>- Central egress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&amp;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NACLs and SGs</a:t>
            </a:r>
          </a:p>
          <a:p>
            <a:r>
              <a:t>- CloudWatch metrics</a:t>
            </a:r>
          </a:p>
          <a:p>
            <a:r>
              <a:t>- VPC Flow Logs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Cost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Peering vs TGW pricing</a:t>
            </a:r>
          </a:p>
          <a:p>
            <a:r>
              <a:t>- DX costs</a:t>
            </a:r>
          </a:p>
          <a:p>
            <a:r>
              <a:t>- Regional data transfer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