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Container Services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ECS (Elastic Container Service)</a:t>
            </a:r>
          </a:p>
          <a:p>
            <a:r>
              <a:t>- EKS (Elastic Kubernetes Service)</a:t>
            </a:r>
          </a:p>
          <a:p>
            <a:r>
              <a:t>- Fargate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Fargate Spot</a:t>
            </a:r>
          </a:p>
          <a:p>
            <a:r>
              <a:t>- Right-size tasks</a:t>
            </a:r>
          </a:p>
          <a:p>
            <a:r>
              <a:t>- Monitor utilization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ECS for simplicity</a:t>
            </a:r>
          </a:p>
          <a:p>
            <a:r>
              <a:t>- Use EKS for flexibility</a:t>
            </a:r>
          </a:p>
          <a:p>
            <a:r>
              <a:t>- Use Fargate to abstract infra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managed</a:t>
            </a:r>
          </a:p>
          <a:p>
            <a:r>
              <a:t>- Launch type: EC2 &amp; Fargate</a:t>
            </a:r>
          </a:p>
          <a:p>
            <a:r>
              <a:t>- Simplified orchestration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Kubernetes native</a:t>
            </a:r>
          </a:p>
          <a:p>
            <a:r>
              <a:t>- Supports Helm, kubectl</a:t>
            </a:r>
          </a:p>
          <a:p>
            <a:r>
              <a:t>- Cluster Autoscaler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Fargate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Serverless compute engine</a:t>
            </a:r>
          </a:p>
          <a:p>
            <a:r>
              <a:t>- No EC2 management</a:t>
            </a:r>
          </a:p>
          <a:p>
            <a:r>
              <a:t>- Per second billing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Container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ENI per task</a:t>
            </a:r>
          </a:p>
          <a:p>
            <a:r>
              <a:t>- VPC mode</a:t>
            </a:r>
          </a:p>
          <a:p>
            <a:r>
              <a:t>- Service discovery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IAM for tasks</a:t>
            </a:r>
          </a:p>
          <a:p>
            <a:r>
              <a:t>- Secrets Manager</a:t>
            </a:r>
          </a:p>
          <a:p>
            <a:r>
              <a:t>- Kubernetes RBAC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CloudWatch Logs</a:t>
            </a:r>
          </a:p>
          <a:p>
            <a:r>
              <a:t>- X-Ray</a:t>
            </a:r>
          </a:p>
          <a:p>
            <a:r>
              <a:t>- Prometheus/Grafana for EKS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Blue/green</a:t>
            </a:r>
          </a:p>
          <a:p>
            <a:r>
              <a:t>- Canary deployments</a:t>
            </a:r>
          </a:p>
          <a:p>
            <a:r>
              <a:t>- Rolling updates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Mesh with App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Traffic routing</a:t>
            </a:r>
          </a:p>
          <a:p>
            <a:r>
              <a:t>- Observability</a:t>
            </a:r>
          </a:p>
          <a:p>
            <a:r>
              <a:t>- Secure communication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