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CI/CD on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Automating code delivery and infrastructure changes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Isolate pipeline IAM roles</a:t>
            </a:r>
          </a:p>
          <a:p>
            <a:r>
              <a:t>- Use approval steps</a:t>
            </a:r>
          </a:p>
          <a:p>
            <a:r>
              <a:t>- Automate test coverage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CI/CD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Build, Test, Deploy pipelines</a:t>
            </a:r>
          </a:p>
          <a:p>
            <a:r>
              <a:t>- Continuous feedback</a:t>
            </a:r>
          </a:p>
          <a:p>
            <a:r>
              <a:t>- Infrastructure as Code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CI/CD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CodeCommit, CodeBuild, CodeDeploy, CodePipeline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3rd Party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Jenkins</a:t>
            </a:r>
          </a:p>
          <a:p>
            <a:r>
              <a:t>- GitHub Actions</a:t>
            </a:r>
          </a:p>
          <a:p>
            <a:r>
              <a:t>- GitLab CI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Jenkins on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Run on EC2</a:t>
            </a:r>
          </a:p>
          <a:p>
            <a:r>
              <a:t>- Use S3 for artifacts</a:t>
            </a:r>
          </a:p>
          <a:p>
            <a:r>
              <a:t>- Trigger Terraform workflows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Workflows on push</a:t>
            </a:r>
          </a:p>
          <a:p>
            <a:r>
              <a:t>- IAM role for deploy</a:t>
            </a:r>
          </a:p>
          <a:p>
            <a:r>
              <a:t>- Terraform action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Terraform with CI/CD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Store state remotely</a:t>
            </a:r>
          </a:p>
          <a:p>
            <a:r>
              <a:t>- Automate plan/apply</a:t>
            </a:r>
          </a:p>
          <a:p>
            <a:r>
              <a:t>- Rollback strategy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Pipeline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OIDC for GitHub Actions</a:t>
            </a:r>
          </a:p>
          <a:p>
            <a:r>
              <a:t>- Limit IAM permissions</a:t>
            </a:r>
          </a:p>
          <a:p>
            <a:r>
              <a:t>- Secret management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Notifications and 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SNS for alerts</a:t>
            </a:r>
          </a:p>
          <a:p>
            <a:r>
              <a:t>- CloudWatch for pipeline logs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