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 Availability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Multi-AZ and Multi-Region deployments</a:t>
            </a:r>
          </a:p>
          <a:p>
            <a:r>
              <a:t>- Elastic Load Balancing</a:t>
            </a:r>
          </a:p>
          <a:p>
            <a:r>
              <a:t>- Auto Scaling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and Alerting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CloudWatch Alarms</a:t>
            </a:r>
          </a:p>
          <a:p>
            <a:r>
              <a:t>- Route 53 health checks</a:t>
            </a:r>
          </a:p>
          <a:p>
            <a:r>
              <a:t>- AWS Config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multiple AZs</a:t>
            </a:r>
          </a:p>
          <a:p>
            <a:r>
              <a:t>- Automate recovery</a:t>
            </a:r>
          </a:p>
          <a:p>
            <a:r>
              <a:t>- Protect entry points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Redundant components</a:t>
            </a:r>
          </a:p>
          <a:p>
            <a:r>
              <a:t>- Stateless architecture</a:t>
            </a:r>
          </a:p>
          <a:p>
            <a:r>
              <a:t>- Graceful failover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 Load Balancer (ELB)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Distribute traffic</a:t>
            </a:r>
          </a:p>
          <a:p>
            <a:r>
              <a:t>- Cross-zone balancing</a:t>
            </a:r>
          </a:p>
          <a:p>
            <a:r>
              <a:t>- Health checks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 Scaling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Launch templates</a:t>
            </a:r>
          </a:p>
          <a:p>
            <a:r>
              <a:t>- Scaling policies</a:t>
            </a:r>
          </a:p>
          <a:p>
            <a:r>
              <a:t>- Multi-AZ configuration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Multi-Region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Route 53 latency-based routing</a:t>
            </a:r>
          </a:p>
          <a:p>
            <a:r>
              <a:t>- S3 replication</a:t>
            </a:r>
          </a:p>
          <a:p>
            <a:r>
              <a:t>- Read replicas for RDS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Disaster Recovery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Backup &amp; restore</a:t>
            </a:r>
          </a:p>
          <a:p>
            <a:r>
              <a:t>- Pilot light</a:t>
            </a:r>
          </a:p>
          <a:p>
            <a:r>
              <a:t>- Warm standby</a:t>
            </a:r>
          </a:p>
          <a:p>
            <a:r>
              <a:t>- Multi-site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Global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Regions, AZs, Edge Locations</a:t>
            </a:r>
          </a:p>
          <a:p>
            <a:r>
              <a:t>- Local Zones for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DDoS Protection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Types of attacks</a:t>
            </a:r>
          </a:p>
          <a:p>
            <a:r>
              <a:t>- Impact on availability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Shield and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Shield Standard and Advanced</a:t>
            </a:r>
          </a:p>
          <a:p>
            <a:r>
              <a:t>- WAF rules</a:t>
            </a:r>
          </a:p>
          <a:p>
            <a:r>
              <a:t>- ALB + WAF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