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Large-Scale Data Stores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petabyte-scale data</a:t>
            </a:r>
          </a:p>
          <a:p>
            <a:r>
              <a:t>- High throughput and durability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Choose right engine</a:t>
            </a:r>
          </a:p>
          <a:p>
            <a:r>
              <a:t>- Use auto-scaling</a:t>
            </a:r>
          </a:p>
          <a:p>
            <a:r>
              <a:t>- Monitor query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Decouple compute/storage</a:t>
            </a:r>
          </a:p>
          <a:p>
            <a:r>
              <a:t>- Use caching</a:t>
            </a:r>
          </a:p>
          <a:p>
            <a:r>
              <a:t>- Backup and retention policies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Aurora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MySQL/PostgreSQL compatible</a:t>
            </a:r>
          </a:p>
          <a:p>
            <a:r>
              <a:t>- Auto-scaling, Global Databases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 NoSQL</a:t>
            </a:r>
          </a:p>
          <a:p>
            <a:r>
              <a:t>- On-demand scaling</a:t>
            </a:r>
          </a:p>
          <a:p>
            <a:r>
              <a:t>- DAX for caching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warehouse</a:t>
            </a:r>
          </a:p>
          <a:p>
            <a:r>
              <a:t>- Columnar storage</a:t>
            </a:r>
          </a:p>
          <a:p>
            <a:r>
              <a:t>- RA3 instances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S3 as a Data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Durable object storage</a:t>
            </a:r>
          </a:p>
          <a:p>
            <a:r>
              <a:t>- Query with Athena</a:t>
            </a:r>
          </a:p>
          <a:p>
            <a:r>
              <a:t>- Integration with Glue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Elasticache Redis/Memcached</a:t>
            </a:r>
          </a:p>
          <a:p>
            <a:r>
              <a:t>- Reduces load on primary DBs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Access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Transactional (OLTP)</a:t>
            </a:r>
          </a:p>
          <a:p>
            <a:r>
              <a:t>- Analytical (OLAP)</a:t>
            </a:r>
          </a:p>
          <a:p>
            <a:r>
              <a:t>- Event-driven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Availability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Aurora Multi-AZ</a:t>
            </a:r>
          </a:p>
          <a:p>
            <a:r>
              <a:t>- DynamoDB global tables</a:t>
            </a:r>
          </a:p>
          <a:p>
            <a:r>
              <a:t>- Redshift cross-region snapshots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Encryption at rest &amp; transit</a:t>
            </a:r>
          </a:p>
          <a:p>
            <a:r>
              <a:t>- IAM and fine-grained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