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Capstone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End-to-end architecture deployment using AWS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Architecture diagram</a:t>
            </a:r>
          </a:p>
          <a:p>
            <a:r>
              <a:t>- Deployed infrastructure</a:t>
            </a:r>
          </a:p>
          <a:p>
            <a:r>
              <a:t>- Demo walkthrough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Submit outputs and review as a 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 and deploy a production-grade web application on AWS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VPC with public/private subnets</a:t>
            </a:r>
          </a:p>
          <a:p>
            <a:r>
              <a:t>- Application Load Balancer</a:t>
            </a:r>
          </a:p>
          <a:p>
            <a:r>
              <a:t>- Auto Scaling Group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Aurora for relational data</a:t>
            </a:r>
          </a:p>
          <a:p>
            <a:r>
              <a:t>- S3 for object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GitHub Actions or Jenkins for 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IAM roles</a:t>
            </a:r>
          </a:p>
          <a:p>
            <a:r>
              <a:t>- Security groups</a:t>
            </a:r>
          </a:p>
          <a:p>
            <a:r>
              <a:t>- WAF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CloudWatch, VPC Flow Logs, GuardDuty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IaC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deployment using reusable Terraform modules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HA, security, cost-efficiency, scalability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