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8"/>
  </p:notesMasterIdLst>
  <p:sldIdLst>
    <p:sldId id="453" r:id="rId3"/>
    <p:sldId id="437" r:id="rId4"/>
    <p:sldId id="765" r:id="rId5"/>
    <p:sldId id="813" r:id="rId6"/>
    <p:sldId id="814" r:id="rId7"/>
    <p:sldId id="815" r:id="rId8"/>
    <p:sldId id="806" r:id="rId9"/>
    <p:sldId id="808" r:id="rId10"/>
    <p:sldId id="816" r:id="rId11"/>
    <p:sldId id="809" r:id="rId12"/>
    <p:sldId id="810" r:id="rId13"/>
    <p:sldId id="811" r:id="rId14"/>
    <p:sldId id="818" r:id="rId15"/>
    <p:sldId id="817" r:id="rId16"/>
    <p:sldId id="8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14" autoAdjust="0"/>
    <p:restoredTop sz="96433" autoAdjust="0"/>
  </p:normalViewPr>
  <p:slideViewPr>
    <p:cSldViewPr snapToGrid="0">
      <p:cViewPr varScale="1">
        <p:scale>
          <a:sx n="151" d="100"/>
          <a:sy n="151" d="100"/>
        </p:scale>
        <p:origin x="592" y="200"/>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5/5/21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1368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a:solidFill>
                  <a:prstClr val="white"/>
                </a:solidFill>
                <a:latin typeface="Bebas Neue Regular" panose="020B0606020202050201" pitchFamily="34" charset="0"/>
              </a:rPr>
              <a:t>docker</a:t>
            </a:r>
            <a:endParaRPr lang="en-US" sz="6600" dirty="0">
              <a:solidFill>
                <a:schemeClr val="accent3"/>
              </a:solidFill>
              <a:latin typeface="Bebas Neue Regular" panose="020B0606020202050201" pitchFamily="34" charset="0"/>
            </a:endParaRP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3812402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66308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3242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 periodically.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6319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a Java Spring Boot application.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http://rvstore-order-api:9002/orders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Elasticsearch at: http://elasticsearch:9200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dirty="0">
                <a:solidFill>
                  <a:schemeClr val="bg1"/>
                </a:solidFill>
                <a:latin typeface="Raleway Medium" panose="020B0603030101060003" pitchFamily="34" charset="77"/>
              </a:rPr>
              <a:t>SPRING_PROFILES_ACTIVE: compose</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the stock Elasticsearch image from Docker Hub. It stores products to make them searchable. The product sync service populates it with products from the product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listens on port 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elasticsearch:7.12.0 or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rvstore-elasticsearch:latest</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discovery.type</a:t>
            </a:r>
            <a:r>
              <a:rPr lang="en-US" sz="2000" dirty="0">
                <a:solidFill>
                  <a:schemeClr val="bg1"/>
                </a:solidFill>
                <a:latin typeface="Raleway Medium" panose="020B0603030101060003" pitchFamily="34" charset="77"/>
              </a:rPr>
              <a:t>=single-node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ES_JAVA_OPTS=-Xms256m -Xmx256m</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-origin=*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http.cors.enabled</a:t>
            </a:r>
            <a:r>
              <a:rPr lang="en-US" sz="2000" dirty="0">
                <a:solidFill>
                  <a:schemeClr val="bg1"/>
                </a:solidFill>
                <a:latin typeface="Raleway Medium" panose="020B0603030101060003" pitchFamily="34" charset="77"/>
              </a:rPr>
              <a:t>=true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-headers=X-Requested-With,X-Auth-Token,Content-Type,Content-Length,Authorization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-credentials=true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elasticsearch</a:t>
            </a:r>
            <a:endParaRPr lang="en-US" sz="6000" dirty="0"/>
          </a:p>
        </p:txBody>
      </p:sp>
    </p:spTree>
    <p:extLst>
      <p:ext uri="{BB962C8B-B14F-4D97-AF65-F5344CB8AC3E}">
        <p14:creationId xmlns:p14="http://schemas.microsoft.com/office/powerpoint/2010/main" val="3005429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Python application. It reads the products from the product service and pushes them to Elasticsearch</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does not listen on a port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runs on a schedule.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product service at: http://rvstore-product-api:9001 and the Elasticsearch service at http://elasticsearch:9200.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-product-sync</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sync application</a:t>
            </a:r>
            <a:endParaRPr lang="en-US" sz="6000" dirty="0"/>
          </a:p>
        </p:txBody>
      </p:sp>
    </p:spTree>
    <p:extLst>
      <p:ext uri="{BB962C8B-B14F-4D97-AF65-F5344CB8AC3E}">
        <p14:creationId xmlns:p14="http://schemas.microsoft.com/office/powerpoint/2010/main" val="4208357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-mongo</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Your task is to get the application running in Docker compose.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There are six services plus a Mongo DB, each with their own Docker image: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Gateway edge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sync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search service (Elasticsearch)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Solutions are provided in the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is at https://</a:t>
            </a:r>
            <a:r>
              <a:rPr lang="en-US" sz="2000" dirty="0" err="1">
                <a:solidFill>
                  <a:schemeClr val="bg1"/>
                </a:solidFill>
                <a:latin typeface="Raleway Medium" panose="020B0603030101060003" pitchFamily="34" charset="77"/>
              </a:rPr>
              <a:t>www.github.com</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/k8s-rvstore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062103"/>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6 services. But I need your expertise to get it running in Docker.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Get the application fully working in Docker Compose.</a:t>
            </a:r>
          </a:p>
          <a:p>
            <a:pPr marL="457200" indent="-457200">
              <a:buFont typeface="+mj-lt"/>
              <a:buAutoNum type="arabicPeriod"/>
            </a:pPr>
            <a:r>
              <a:rPr lang="en-US" sz="1600" dirty="0">
                <a:solidFill>
                  <a:schemeClr val="bg1"/>
                </a:solidFill>
                <a:latin typeface="Raleway Medium" panose="020B0603030101060003" pitchFamily="34" charset="77"/>
              </a:rPr>
              <a:t>For MongoDB, set up a volume mapping to your hard drive so that the MongoDB container can be thrown out and not lose orders.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55454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&lt;backend&gt;/products/_search to search the Elasticsearch instance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ENVIRONMENT: containerized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48257</TotalTime>
  <Words>1312</Words>
  <Application>Microsoft Macintosh PowerPoint</Application>
  <PresentationFormat>Widescreen</PresentationFormat>
  <Paragraphs>142</Paragraphs>
  <Slides>15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Bebas Neue Regular</vt:lpstr>
      <vt:lpstr>Calibri</vt:lpstr>
      <vt:lpstr>Raleway Medium</vt:lpstr>
      <vt:lpstr>Roboto Light</vt:lpstr>
      <vt:lpstr>Influencer - With Logos</vt:lpstr>
      <vt:lpstr>Influencer - No Logos</vt:lpstr>
      <vt:lpstr>PowerPoint Presentation</vt:lpstr>
      <vt:lpstr>PowerPoint Presentation</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api gateway application</vt:lpstr>
      <vt:lpstr>Rv store – elasticsearch</vt:lpstr>
      <vt:lpstr>Rv store – product sync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1339</cp:revision>
  <cp:lastPrinted>2019-07-18T18:38:48Z</cp:lastPrinted>
  <dcterms:created xsi:type="dcterms:W3CDTF">2015-11-01T01:40:51Z</dcterms:created>
  <dcterms:modified xsi:type="dcterms:W3CDTF">2021-05-06T23:39:38Z</dcterms:modified>
</cp:coreProperties>
</file>