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8" autoAdjust="0"/>
    <p:restoredTop sz="79365" autoAdjust="0"/>
  </p:normalViewPr>
  <p:slideViewPr>
    <p:cSldViewPr snapToGrid="0">
      <p:cViewPr varScale="1">
        <p:scale>
          <a:sx n="134" d="100"/>
          <a:sy n="134" d="100"/>
        </p:scale>
        <p:origin x="9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C41E8-4745-4AF7-8B78-DF0740200E7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D496-D938-4E99-A11F-0BD331DA8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3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컴퓨터란 무엇인가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사람마다 생각하는 컴퓨터의 모습이 다르겠지만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일반적으론 이런 모습일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computer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computation</a:t>
            </a:r>
            <a:r>
              <a:rPr lang="ko-KR" altLang="en-US" dirty="0" smtClean="0"/>
              <a:t>을 할 수 있는 </a:t>
            </a:r>
            <a:r>
              <a:rPr lang="en-US" altLang="ko-KR" dirty="0" smtClean="0"/>
              <a:t>machine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7D496-D938-4E99-A11F-0BD331DA82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1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무엇일까요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계산은 </a:t>
            </a:r>
            <a:r>
              <a:rPr lang="en-US" altLang="ko-KR" dirty="0" smtClean="0"/>
              <a:t>1+1=2</a:t>
            </a:r>
            <a:r>
              <a:rPr lang="ko-KR" altLang="en-US" dirty="0" smtClean="0"/>
              <a:t>다 라는 엄청 간단한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’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자체를 말합니다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7D496-D938-4E99-A11F-0BD331DA82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0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여러분은 엄청 간단한 형태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computation</a:t>
            </a:r>
            <a:r>
              <a:rPr lang="ko-KR" altLang="en-US" baseline="0" dirty="0" smtClean="0"/>
              <a:t>을 진행하는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가상 컴퓨터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하나 만들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7D496-D938-4E99-A11F-0BD331DA82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4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5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1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6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9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5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77A4-2626-4FEF-B31D-121F605D09B7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8E09-CC44-427F-B416-168A0ECA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DFA </a:t>
            </a:r>
            <a:r>
              <a:rPr lang="ko-KR" altLang="en-US" dirty="0" smtClean="0"/>
              <a:t>교육용 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66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dfa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>(plugged)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3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후속 내용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NFA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PDA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Turing Machine </a:t>
            </a:r>
            <a:r>
              <a:rPr lang="ko-KR" altLang="en-US" dirty="0" smtClean="0"/>
              <a:t>같은 것들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가능하다면</a:t>
            </a:r>
            <a:r>
              <a:rPr lang="en-US" altLang="ko-KR" dirty="0" smtClean="0"/>
              <a:t>?) </a:t>
            </a:r>
            <a:r>
              <a:rPr lang="ko-KR" altLang="en-US" dirty="0" smtClean="0"/>
              <a:t>계산 가능성에 대해서도 언급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4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그래프</a:t>
            </a:r>
            <a:r>
              <a:rPr lang="en-US" altLang="ko-KR" dirty="0"/>
              <a:t> </a:t>
            </a:r>
            <a:r>
              <a:rPr lang="ko-KR" altLang="en-US" dirty="0" smtClean="0"/>
              <a:t>설명해야 하나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음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근데 이게 </a:t>
            </a:r>
            <a:r>
              <a:rPr lang="ko-KR" altLang="en-US" dirty="0" err="1" smtClean="0"/>
              <a:t>메인은</a:t>
            </a:r>
            <a:r>
              <a:rPr lang="ko-KR" altLang="en-US" dirty="0" smtClean="0"/>
              <a:t> 아니니까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computation</a:t>
            </a:r>
            <a:r>
              <a:rPr lang="ko-KR" altLang="en-US" dirty="0" smtClean="0"/>
              <a:t>에 대해 먼저 설명하는게 좋을 듯</a:t>
            </a:r>
            <a:endParaRPr lang="en-US" altLang="ko-KR" dirty="0" smtClean="0"/>
          </a:p>
          <a:p>
            <a:r>
              <a:rPr lang="ko-KR" altLang="en-US" dirty="0" smtClean="0"/>
              <a:t>이걸 다루는 이론은 </a:t>
            </a:r>
            <a:r>
              <a:rPr lang="en-US" altLang="ko-KR" dirty="0" smtClean="0"/>
              <a:t>automata theory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r>
              <a:rPr lang="ko-KR" altLang="en-US" dirty="0" smtClean="0"/>
              <a:t>이게 발전하면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turing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mahcine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52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5116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Computer and Computation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the Computer</a:t>
            </a:r>
            <a:endParaRPr lang="ko-KR" altLang="en-US" dirty="0"/>
          </a:p>
        </p:txBody>
      </p:sp>
      <p:pic>
        <p:nvPicPr>
          <p:cNvPr id="1026" name="Picture 2" descr="computer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4" y="1745456"/>
            <a:ext cx="2286823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7" y="1285874"/>
            <a:ext cx="2571749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7" y="1804987"/>
            <a:ext cx="2723356" cy="16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243" y="4260533"/>
            <a:ext cx="2804627" cy="1570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4" y="4154845"/>
            <a:ext cx="1781968" cy="17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the Computation?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2969" y="3497283"/>
            <a:ext cx="4857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input: 1+1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output: 2</a:t>
            </a:r>
          </a:p>
          <a:p>
            <a:r>
              <a:rPr lang="en-US" altLang="ko-KR" dirty="0" smtClean="0"/>
              <a:t>input: 3x+1, x=2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output: 7</a:t>
            </a:r>
          </a:p>
          <a:p>
            <a:r>
              <a:rPr lang="en-US" altLang="ko-KR" dirty="0" smtClean="0"/>
              <a:t>input: 3 &gt; 2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output: true</a:t>
            </a:r>
          </a:p>
          <a:p>
            <a:r>
              <a:rPr lang="en-US" altLang="ko-KR" dirty="0" smtClean="0"/>
              <a:t>input: Thank you!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output: You’re welcome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2013" y="2214563"/>
            <a:ext cx="30075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Computation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07606" y="2671763"/>
            <a:ext cx="785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908132" y="2671763"/>
            <a:ext cx="7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0287" y="248709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93955" y="2487097"/>
            <a:ext cx="12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2288" y="3588544"/>
            <a:ext cx="409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Computation</a:t>
            </a:r>
            <a:endParaRPr lang="en-US" altLang="ko-KR" dirty="0"/>
          </a:p>
          <a:p>
            <a:pPr algn="ctr"/>
            <a:r>
              <a:rPr lang="en-US" altLang="ko-KR" dirty="0" smtClean="0"/>
              <a:t>=</a:t>
            </a:r>
          </a:p>
          <a:p>
            <a:pPr algn="ctr"/>
            <a:r>
              <a:rPr lang="en-US" altLang="ko-KR" dirty="0" smtClean="0"/>
              <a:t>The thing that computer can do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07367" y="5342931"/>
            <a:ext cx="409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Q: What can be computed?</a:t>
            </a:r>
          </a:p>
          <a:p>
            <a:r>
              <a:rPr lang="en-US" altLang="ko-KR" b="1" dirty="0" smtClean="0"/>
              <a:t>Q: What cannot be computed?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900735" y="5453955"/>
            <a:ext cx="585788" cy="42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47271" y="5342931"/>
            <a:ext cx="409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Theory of</a:t>
            </a:r>
          </a:p>
          <a:p>
            <a:pPr algn="ctr"/>
            <a:r>
              <a:rPr lang="en-US" altLang="ko-KR" b="1" dirty="0" smtClean="0"/>
              <a:t>Computability and Computation</a:t>
            </a:r>
          </a:p>
        </p:txBody>
      </p:sp>
    </p:spTree>
    <p:extLst>
      <p:ext uri="{BB962C8B-B14F-4D97-AF65-F5344CB8AC3E}">
        <p14:creationId xmlns:p14="http://schemas.microsoft.com/office/powerpoint/2010/main" val="37062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a simple virtual computer</a:t>
            </a:r>
            <a:br>
              <a:rPr lang="en-US" altLang="ko-KR" dirty="0" smtClean="0"/>
            </a:br>
            <a:r>
              <a:rPr lang="en-US" altLang="ko-KR" dirty="0" smtClean="0"/>
              <a:t>: Finite State Machine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3" y="2645569"/>
            <a:ext cx="5286375" cy="2940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267" y="2169080"/>
            <a:ext cx="232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ahnschrift Light Condensed" panose="020B0502040204020203" pitchFamily="34" charset="0"/>
              </a:rPr>
              <a:t>accepts ‘-</a:t>
            </a:r>
            <a:r>
              <a:rPr lang="en-US" altLang="ko-KR" sz="2000" dirty="0" err="1" smtClean="0">
                <a:latin typeface="Bahnschrift Light Condensed" panose="020B0502040204020203" pitchFamily="34" charset="0"/>
              </a:rPr>
              <a:t>ing</a:t>
            </a:r>
            <a:r>
              <a:rPr lang="en-US" altLang="ko-KR" sz="2000" dirty="0" smtClean="0">
                <a:latin typeface="Bahnschrift Light Condensed" panose="020B0502040204020203" pitchFamily="34" charset="0"/>
              </a:rPr>
              <a:t>’ word FSM</a:t>
            </a:r>
            <a:endParaRPr lang="ko-KR" altLang="en-US" sz="2000" dirty="0">
              <a:latin typeface="Bahnschrift Light Condensed" panose="020B05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228725" y="4707732"/>
            <a:ext cx="4357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2288" y="2823313"/>
            <a:ext cx="3993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test case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saw</a:t>
            </a:r>
            <a:r>
              <a:rPr lang="en-US" altLang="ko-KR" b="1" u="sng" dirty="0" smtClean="0"/>
              <a:t>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accept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comput</a:t>
            </a:r>
            <a:r>
              <a:rPr lang="en-US" altLang="ko-KR" b="1" u="sng" dirty="0" smtClean="0"/>
              <a:t>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accept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pohang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reject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p</a:t>
            </a:r>
            <a:r>
              <a:rPr lang="en-US" altLang="ko-KR" b="1" dirty="0" smtClean="0"/>
              <a:t>i</a:t>
            </a:r>
            <a:r>
              <a:rPr lang="en-US" altLang="ko-KR" dirty="0" smtClean="0"/>
              <a:t>zza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reject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5514975" y="3236119"/>
            <a:ext cx="121444" cy="285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68465" y="2870092"/>
            <a:ext cx="1414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final state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813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Finite State Machine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25827" y="2143125"/>
                <a:ext cx="1923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27" y="2143125"/>
                <a:ext cx="1923860" cy="276999"/>
              </a:xfrm>
              <a:prstGeom prst="rect">
                <a:avLst/>
              </a:prstGeom>
              <a:blipFill>
                <a:blip r:embed="rId2"/>
                <a:stretch>
                  <a:fillRect l="-1899" r="-316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25827" y="2588418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BBA4C8A-9295-48E7-A5E3-08D36B860745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CF9FB848-4E4B-4316-B237-69FE6E086E1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28B7DC58-21AB-482E-8050-9894EBDAAF14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4FEE5CF9-501B-499C-8CC9-9918F31BFE83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3DFA66E7-35F0-43FB-8557-90CEE3E99D1D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3534617A-EFED-41CC-81EC-2A172957AC99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27" y="2588418"/>
                <a:ext cx="3002424" cy="282193"/>
              </a:xfrm>
              <a:prstGeom prst="rect">
                <a:avLst/>
              </a:prstGeom>
              <a:blipFill>
                <a:blip r:embed="rId3"/>
                <a:stretch>
                  <a:fillRect l="-1829" t="-8696" r="-610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6122194" y="2064544"/>
            <a:ext cx="0" cy="34218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78806" y="2986089"/>
            <a:ext cx="2593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inputs</a:t>
            </a:r>
          </a:p>
          <a:p>
            <a:r>
              <a:rPr lang="en-US" altLang="ko-KR" dirty="0" smtClean="0"/>
              <a:t>start state</a:t>
            </a:r>
          </a:p>
          <a:p>
            <a:r>
              <a:rPr lang="en-US" altLang="ko-KR" dirty="0" smtClean="0"/>
              <a:t>final state</a:t>
            </a:r>
          </a:p>
          <a:p>
            <a:r>
              <a:rPr lang="en-US" altLang="ko-KR" dirty="0" smtClean="0"/>
              <a:t>transition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0782" y="3317854"/>
            <a:ext cx="259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수식 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329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0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264</Words>
  <Application>Microsoft Office PowerPoint</Application>
  <PresentationFormat>와이드스크린</PresentationFormat>
  <Paragraphs>56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Bahnschrift Light Condensed</vt:lpstr>
      <vt:lpstr>Cambria Math</vt:lpstr>
      <vt:lpstr>Office 테마</vt:lpstr>
      <vt:lpstr>DFA 교육용 PPT</vt:lpstr>
      <vt:lpstr>PowerPoint 프레젠테이션</vt:lpstr>
      <vt:lpstr>Computer and Computation</vt:lpstr>
      <vt:lpstr>What is the Computer</vt:lpstr>
      <vt:lpstr>What is the Computation?</vt:lpstr>
      <vt:lpstr>Make a simple virtual computer : Finite State Machine</vt:lpstr>
      <vt:lpstr>Finite State Machine</vt:lpstr>
      <vt:lpstr>예제1</vt:lpstr>
      <vt:lpstr>예제2</vt:lpstr>
      <vt:lpstr>과제 – dfa 구현하기(plugged)</vt:lpstr>
      <vt:lpstr>후속 내용 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 교육용 PPT</dc:title>
  <dc:creator>하석윤</dc:creator>
  <cp:lastModifiedBy>하석윤</cp:lastModifiedBy>
  <cp:revision>25</cp:revision>
  <dcterms:created xsi:type="dcterms:W3CDTF">2020-01-05T06:09:48Z</dcterms:created>
  <dcterms:modified xsi:type="dcterms:W3CDTF">2020-01-05T07:47:22Z</dcterms:modified>
</cp:coreProperties>
</file>