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0105"/>
    <p:restoredTop sz="95122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  <p:guide pos="5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666698" y="4137021"/>
            <a:ext cx="9810040" cy="2555234"/>
            <a:chOff x="500024" y="4137021"/>
            <a:chExt cx="8643976" cy="2555234"/>
          </a:xfrm>
        </p:grpSpPr>
        <p:sp>
          <p:nvSpPr>
            <p:cNvPr id="11" name=""/>
            <p:cNvSpPr/>
            <p:nvPr/>
          </p:nvSpPr>
          <p:spPr>
            <a:xfrm>
              <a:off x="2208042" y="4143150"/>
              <a:ext cx="6935958" cy="2410050"/>
            </a:xfrm>
            <a:custGeom>
              <a:avLst/>
              <a:gd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  <a:alpha val="63000"/>
                  </a:schemeClr>
                </a:gs>
                <a:gs pos="50000">
                  <a:schemeClr val="bg1">
                    <a:lumMod val="85000"/>
                  </a:schemeClr>
                </a:gs>
                <a:gs pos="72000">
                  <a:schemeClr val="bg1">
                    <a:lumMod val="85000"/>
                    <a:alpha val="15000"/>
                  </a:schemeClr>
                </a:gs>
                <a:gs pos="89000">
                  <a:schemeClr val="bg1">
                    <a:lumMod val="75000"/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>
              <a:off x="642910" y="4143380"/>
              <a:ext cx="8501090" cy="2500330"/>
            </a:xfrm>
            <a:custGeom>
              <a:avLst/>
              <a:gd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0"/>
                  </a:schemeClr>
                </a:gs>
                <a:gs pos="19000">
                  <a:schemeClr val="bg2">
                    <a:alpha val="88000"/>
                  </a:schemeClr>
                </a:gs>
                <a:gs pos="50000">
                  <a:schemeClr val="bg2"/>
                </a:gs>
                <a:gs pos="72000">
                  <a:schemeClr val="bg2">
                    <a:alpha val="85000"/>
                  </a:schemeClr>
                </a:gs>
                <a:gs pos="89000">
                  <a:schemeClr val="bg2">
                    <a:lumMod val="60000"/>
                    <a:lumOff val="40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500024" y="4137021"/>
              <a:ext cx="6189832" cy="2555234"/>
            </a:xfrm>
            <a:custGeom>
              <a:avLst/>
              <a:gdLst>
                <a:gd name="connsiteX0" fmla="*/ 0 w 9958422"/>
                <a:gd name="connsiteY0" fmla="*/ 1244600 h 2489200"/>
                <a:gd name="connsiteX1" fmla="*/ 3771763 w 9958422"/>
                <a:gd name="connsiteY1" fmla="*/ 37155 h 2489200"/>
                <a:gd name="connsiteX2" fmla="*/ 4979213 w 9958422"/>
                <a:gd name="connsiteY2" fmla="*/ 6 h 2489200"/>
                <a:gd name="connsiteX3" fmla="*/ 6186666 w 9958422"/>
                <a:gd name="connsiteY3" fmla="*/ 37155 h 2489200"/>
                <a:gd name="connsiteX4" fmla="*/ 9958423 w 9958422"/>
                <a:gd name="connsiteY4" fmla="*/ 1244614 h 2489200"/>
                <a:gd name="connsiteX5" fmla="*/ 6186662 w 9958422"/>
                <a:gd name="connsiteY5" fmla="*/ 2452065 h 2489200"/>
                <a:gd name="connsiteX6" fmla="*/ 4979211 w 9958422"/>
                <a:gd name="connsiteY6" fmla="*/ 2489214 h 2489200"/>
                <a:gd name="connsiteX7" fmla="*/ 3771759 w 9958422"/>
                <a:gd name="connsiteY7" fmla="*/ 2452065 h 2489200"/>
                <a:gd name="connsiteX8" fmla="*/ 1 w 9958422"/>
                <a:gd name="connsiteY8" fmla="*/ 1244608 h 2489200"/>
                <a:gd name="connsiteX9" fmla="*/ 0 w 9958422"/>
                <a:gd name="connsiteY9" fmla="*/ 1244600 h 2489200"/>
                <a:gd name="connsiteX0" fmla="*/ 6186672 w 10049873"/>
                <a:gd name="connsiteY0" fmla="*/ 2452059 h 2489208"/>
                <a:gd name="connsiteX1" fmla="*/ 4979221 w 10049873"/>
                <a:gd name="connsiteY1" fmla="*/ 2489208 h 2489208"/>
                <a:gd name="connsiteX2" fmla="*/ 3771769 w 10049873"/>
                <a:gd name="connsiteY2" fmla="*/ 2452059 h 2489208"/>
                <a:gd name="connsiteX3" fmla="*/ 11 w 10049873"/>
                <a:gd name="connsiteY3" fmla="*/ 1244602 h 2489208"/>
                <a:gd name="connsiteX4" fmla="*/ 10 w 10049873"/>
                <a:gd name="connsiteY4" fmla="*/ 1244594 h 2489208"/>
                <a:gd name="connsiteX5" fmla="*/ 3771773 w 10049873"/>
                <a:gd name="connsiteY5" fmla="*/ 37149 h 2489208"/>
                <a:gd name="connsiteX6" fmla="*/ 4979223 w 10049873"/>
                <a:gd name="connsiteY6" fmla="*/ 0 h 2489208"/>
                <a:gd name="connsiteX7" fmla="*/ 6186676 w 10049873"/>
                <a:gd name="connsiteY7" fmla="*/ 37149 h 2489208"/>
                <a:gd name="connsiteX8" fmla="*/ 10049873 w 10049873"/>
                <a:gd name="connsiteY8" fmla="*/ 1336048 h 2489208"/>
                <a:gd name="connsiteX0" fmla="*/ 6186672 w 6186676"/>
                <a:gd name="connsiteY0" fmla="*/ 2452059 h 2489208"/>
                <a:gd name="connsiteX1" fmla="*/ 4979221 w 6186676"/>
                <a:gd name="connsiteY1" fmla="*/ 2489208 h 2489208"/>
                <a:gd name="connsiteX2" fmla="*/ 3771769 w 6186676"/>
                <a:gd name="connsiteY2" fmla="*/ 2452059 h 2489208"/>
                <a:gd name="connsiteX3" fmla="*/ 11 w 6186676"/>
                <a:gd name="connsiteY3" fmla="*/ 1244602 h 2489208"/>
                <a:gd name="connsiteX4" fmla="*/ 10 w 6186676"/>
                <a:gd name="connsiteY4" fmla="*/ 1244594 h 2489208"/>
                <a:gd name="connsiteX5" fmla="*/ 3771773 w 6186676"/>
                <a:gd name="connsiteY5" fmla="*/ 37149 h 2489208"/>
                <a:gd name="connsiteX6" fmla="*/ 4979223 w 6186676"/>
                <a:gd name="connsiteY6" fmla="*/ 0 h 2489208"/>
                <a:gd name="connsiteX7" fmla="*/ 6186676 w 6186676"/>
                <a:gd name="connsiteY7" fmla="*/ 37149 h 2489208"/>
                <a:gd name="connsiteX0" fmla="*/ 6186672 w 6186672"/>
                <a:gd name="connsiteY0" fmla="*/ 2452059 h 2489208"/>
                <a:gd name="connsiteX1" fmla="*/ 4979221 w 6186672"/>
                <a:gd name="connsiteY1" fmla="*/ 2489208 h 2489208"/>
                <a:gd name="connsiteX2" fmla="*/ 3771769 w 6186672"/>
                <a:gd name="connsiteY2" fmla="*/ 2452059 h 2489208"/>
                <a:gd name="connsiteX3" fmla="*/ 11 w 6186672"/>
                <a:gd name="connsiteY3" fmla="*/ 1244602 h 2489208"/>
                <a:gd name="connsiteX4" fmla="*/ 10 w 6186672"/>
                <a:gd name="connsiteY4" fmla="*/ 1244594 h 2489208"/>
                <a:gd name="connsiteX5" fmla="*/ 3771773 w 6186672"/>
                <a:gd name="connsiteY5" fmla="*/ 37149 h 2489208"/>
                <a:gd name="connsiteX6" fmla="*/ 4979223 w 6186672"/>
                <a:gd name="connsiteY6" fmla="*/ 0 h 2489208"/>
                <a:gd name="connsiteX0" fmla="*/ 6189832 w 6189832"/>
                <a:gd name="connsiteY0" fmla="*/ 2501249 h 2525922"/>
                <a:gd name="connsiteX1" fmla="*/ 4979221 w 6189832"/>
                <a:gd name="connsiteY1" fmla="*/ 2489208 h 2525922"/>
                <a:gd name="connsiteX2" fmla="*/ 3771769 w 6189832"/>
                <a:gd name="connsiteY2" fmla="*/ 2452059 h 2525922"/>
                <a:gd name="connsiteX3" fmla="*/ 11 w 6189832"/>
                <a:gd name="connsiteY3" fmla="*/ 1244602 h 2525922"/>
                <a:gd name="connsiteX4" fmla="*/ 10 w 6189832"/>
                <a:gd name="connsiteY4" fmla="*/ 1244594 h 2525922"/>
                <a:gd name="connsiteX5" fmla="*/ 3771773 w 6189832"/>
                <a:gd name="connsiteY5" fmla="*/ 37149 h 2525922"/>
                <a:gd name="connsiteX6" fmla="*/ 4979223 w 6189832"/>
                <a:gd name="connsiteY6" fmla="*/ 0 h 2525922"/>
                <a:gd name="connsiteX0" fmla="*/ 6189832 w 6189832"/>
                <a:gd name="connsiteY0" fmla="*/ 2501249 h 2501249"/>
                <a:gd name="connsiteX1" fmla="*/ 4979221 w 6189832"/>
                <a:gd name="connsiteY1" fmla="*/ 2489208 h 2501249"/>
                <a:gd name="connsiteX2" fmla="*/ 3771769 w 6189832"/>
                <a:gd name="connsiteY2" fmla="*/ 2452059 h 2501249"/>
                <a:gd name="connsiteX3" fmla="*/ 11 w 6189832"/>
                <a:gd name="connsiteY3" fmla="*/ 1244602 h 2501249"/>
                <a:gd name="connsiteX4" fmla="*/ 10 w 6189832"/>
                <a:gd name="connsiteY4" fmla="*/ 1244594 h 2501249"/>
                <a:gd name="connsiteX5" fmla="*/ 3771773 w 6189832"/>
                <a:gd name="connsiteY5" fmla="*/ 37149 h 2501249"/>
                <a:gd name="connsiteX6" fmla="*/ 4979223 w 6189832"/>
                <a:gd name="connsiteY6" fmla="*/ 0 h 250124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9832" h="2555229">
                  <a:moveTo>
                    <a:pt x="6189832" y="2555229"/>
                  </a:moveTo>
                  <a:lnTo>
                    <a:pt x="4979221" y="2543188"/>
                  </a:lnTo>
                  <a:cubicBezTo>
                    <a:pt x="4576211" y="2534990"/>
                    <a:pt x="4166665" y="2530712"/>
                    <a:pt x="3771769" y="2506039"/>
                  </a:cubicBezTo>
                  <a:cubicBezTo>
                    <a:pt x="1555091" y="2367542"/>
                    <a:pt x="0" y="1869709"/>
                    <a:pt x="11" y="1298582"/>
                  </a:cubicBezTo>
                  <a:cubicBezTo>
                    <a:pt x="11" y="1298579"/>
                    <a:pt x="10" y="1298577"/>
                    <a:pt x="10" y="1298574"/>
                  </a:cubicBezTo>
                  <a:cubicBezTo>
                    <a:pt x="21" y="727451"/>
                    <a:pt x="1555109" y="229625"/>
                    <a:pt x="3771773" y="91129"/>
                  </a:cubicBezTo>
                  <a:cubicBezTo>
                    <a:pt x="4166669" y="66456"/>
                    <a:pt x="4515018" y="47620"/>
                    <a:pt x="4964929" y="0"/>
                  </a:cubicBezTo>
                </a:path>
              </a:pathLst>
            </a:custGeom>
            <a:noFill/>
            <a:ln>
              <a:gradFill>
                <a:gsLst>
                  <a:gs pos="0">
                    <a:schemeClr val="accent1">
                      <a:lumMod val="20000"/>
                      <a:lumOff val="80000"/>
                      <a:alpha val="37000"/>
                    </a:schemeClr>
                  </a:gs>
                  <a:gs pos="50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7" name=""/>
          <p:cNvGrpSpPr/>
          <p:nvPr/>
        </p:nvGrpSpPr>
        <p:grpSpPr>
          <a:xfrm rot="0">
            <a:off x="4572000" y="0"/>
            <a:ext cx="7619998" cy="2032001"/>
            <a:chOff x="3419856" y="0"/>
            <a:chExt cx="8772142" cy="2032001"/>
          </a:xfrm>
        </p:grpSpPr>
        <p:sp>
          <p:nvSpPr>
            <p:cNvPr id="14" name=""/>
            <p:cNvSpPr/>
            <p:nvPr/>
          </p:nvSpPr>
          <p:spPr>
            <a:xfrm>
              <a:off x="4233299" y="428605"/>
              <a:ext cx="7958699" cy="1603396"/>
            </a:xfrm>
            <a:custGeom>
              <a:avLst/>
              <a:gd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42000"/>
                  </a:schemeClr>
                </a:gs>
                <a:gs pos="19000">
                  <a:schemeClr val="bg2">
                    <a:alpha val="70000"/>
                  </a:schemeClr>
                </a:gs>
                <a:gs pos="50000">
                  <a:schemeClr val="bg2">
                    <a:lumMod val="60000"/>
                    <a:lumOff val="40000"/>
                    <a:alpha val="29000"/>
                  </a:schemeClr>
                </a:gs>
                <a:gs pos="72000">
                  <a:schemeClr val="bg2">
                    <a:lumMod val="60000"/>
                    <a:lumOff val="40000"/>
                    <a:alpha val="69000"/>
                  </a:schemeClr>
                </a:gs>
                <a:gs pos="89000">
                  <a:schemeClr val="bg2">
                    <a:lumMod val="40000"/>
                    <a:lumOff val="60000"/>
                    <a:alpha val="3300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"/>
            <p:cNvSpPr/>
            <p:nvPr/>
          </p:nvSpPr>
          <p:spPr>
            <a:xfrm>
              <a:off x="3419856" y="0"/>
              <a:ext cx="8295934" cy="1928802"/>
            </a:xfrm>
            <a:custGeom>
              <a:avLst/>
              <a:gd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</a:schemeClr>
                </a:gs>
                <a:gs pos="50000">
                  <a:schemeClr val="bg1">
                    <a:lumMod val="85000"/>
                    <a:alpha val="46000"/>
                  </a:schemeClr>
                </a:gs>
                <a:gs pos="72000">
                  <a:schemeClr val="bg1">
                    <a:lumMod val="85000"/>
                    <a:alpha val="45000"/>
                  </a:schemeClr>
                </a:gs>
                <a:gs pos="89000">
                  <a:schemeClr val="bg1">
                    <a:lumMod val="75000"/>
                    <a:alpha val="1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828799" y="2571744"/>
            <a:ext cx="9982239" cy="957706"/>
          </a:xfrm>
        </p:spPr>
        <p:txBody>
          <a:bodyPr/>
          <a:lstStyle>
            <a:lvl1pPr algn="l">
              <a:defRPr sz="5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828799" y="3539218"/>
            <a:ext cx="9982239" cy="571504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B13F3C7D-C44F-4366-82B1-4C4A2D50ED83}" type="datetime1">
              <a:rPr lang="ko-KR" altLang="en-US"/>
              <a:pPr>
                <a:defRPr lang="ko-KR" altLang="en-US"/>
              </a:pPr>
              <a:t>2019-10-09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16" name="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20000"/>
          </a:blip>
          <a:stretch>
            <a:fillRect/>
          </a:stretch>
        </p:blipFill>
        <p:spPr>
          <a:xfrm flipV="1">
            <a:off x="0" y="0"/>
            <a:ext cx="5571718" cy="2634339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 flipH="1" flipV="1">
            <a:off x="0" y="4183081"/>
            <a:ext cx="9756648" cy="2032001"/>
            <a:chOff x="0" y="0"/>
            <a:chExt cx="9144000" cy="2032001"/>
          </a:xfrm>
        </p:grpSpPr>
        <p:sp>
          <p:nvSpPr>
            <p:cNvPr id="8" name=""/>
            <p:cNvSpPr/>
            <p:nvPr/>
          </p:nvSpPr>
          <p:spPr>
            <a:xfrm>
              <a:off x="714348" y="428605"/>
              <a:ext cx="8429652" cy="1603396"/>
            </a:xfrm>
            <a:custGeom>
              <a:avLst/>
              <a:gd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 flip="none" rotWithShape="1">
              <a:gsLst>
                <a:gs pos="60000">
                  <a:schemeClr val="bg2">
                    <a:alpha val="58000"/>
                  </a:schemeClr>
                </a:gs>
                <a:gs pos="15000">
                  <a:schemeClr val="bg2">
                    <a:lumMod val="60000"/>
                    <a:lumOff val="40000"/>
                    <a:alpha val="0"/>
                  </a:schemeClr>
                </a:gs>
                <a:gs pos="100000">
                  <a:schemeClr val="bg2">
                    <a:lumMod val="60000"/>
                    <a:lumOff val="40000"/>
                    <a:alpha val="74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>
              <a:off x="0" y="0"/>
              <a:ext cx="8786842" cy="1928802"/>
            </a:xfrm>
            <a:custGeom>
              <a:avLst/>
              <a:gd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61000">
                  <a:schemeClr val="bg1">
                    <a:lumMod val="85000"/>
                    <a:alpha val="31000"/>
                  </a:schemeClr>
                </a:gs>
                <a:gs pos="50000">
                  <a:schemeClr val="bg1">
                    <a:lumMod val="85000"/>
                    <a:alpha val="12000"/>
                  </a:schemeClr>
                </a:gs>
                <a:gs pos="72000">
                  <a:schemeClr val="bg1">
                    <a:lumMod val="85000"/>
                    <a:alpha val="45000"/>
                  </a:schemeClr>
                </a:gs>
                <a:gs pos="89000">
                  <a:schemeClr val="bg1">
                    <a:lumMod val="75000"/>
                    <a:alpha val="1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2" name=""/>
          <p:cNvGrpSpPr/>
          <p:nvPr/>
        </p:nvGrpSpPr>
        <p:grpSpPr>
          <a:xfrm rot="0" flipH="1">
            <a:off x="0" y="0"/>
            <a:ext cx="9396604" cy="2032001"/>
            <a:chOff x="0" y="0"/>
            <a:chExt cx="9144000" cy="2032001"/>
          </a:xfrm>
        </p:grpSpPr>
        <p:sp>
          <p:nvSpPr>
            <p:cNvPr id="13" name=""/>
            <p:cNvSpPr/>
            <p:nvPr/>
          </p:nvSpPr>
          <p:spPr>
            <a:xfrm>
              <a:off x="714348" y="428605"/>
              <a:ext cx="8429652" cy="1603396"/>
            </a:xfrm>
            <a:custGeom>
              <a:avLst/>
              <a:gd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42000"/>
                  </a:schemeClr>
                </a:gs>
                <a:gs pos="19000">
                  <a:schemeClr val="bg2">
                    <a:alpha val="70000"/>
                  </a:schemeClr>
                </a:gs>
                <a:gs pos="50000">
                  <a:schemeClr val="bg2">
                    <a:lumMod val="60000"/>
                    <a:lumOff val="40000"/>
                    <a:alpha val="29000"/>
                  </a:schemeClr>
                </a:gs>
                <a:gs pos="72000">
                  <a:schemeClr val="bg2">
                    <a:lumMod val="60000"/>
                    <a:lumOff val="40000"/>
                    <a:alpha val="69000"/>
                  </a:schemeClr>
                </a:gs>
                <a:gs pos="89000">
                  <a:schemeClr val="bg2">
                    <a:lumMod val="40000"/>
                    <a:lumOff val="60000"/>
                    <a:alpha val="3300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"/>
            <p:cNvSpPr/>
            <p:nvPr/>
          </p:nvSpPr>
          <p:spPr>
            <a:xfrm>
              <a:off x="0" y="0"/>
              <a:ext cx="8786842" cy="1928802"/>
            </a:xfrm>
            <a:custGeom>
              <a:avLst/>
              <a:gd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</a:schemeClr>
                </a:gs>
                <a:gs pos="50000">
                  <a:schemeClr val="bg1">
                    <a:lumMod val="85000"/>
                    <a:alpha val="46000"/>
                  </a:schemeClr>
                </a:gs>
                <a:gs pos="72000">
                  <a:schemeClr val="bg1">
                    <a:lumMod val="85000"/>
                    <a:alpha val="45000"/>
                  </a:schemeClr>
                </a:gs>
                <a:gs pos="89000">
                  <a:schemeClr val="bg1">
                    <a:lumMod val="75000"/>
                    <a:alpha val="1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428868"/>
            <a:ext cx="11531599" cy="1470025"/>
          </a:xfrm>
        </p:spPr>
        <p:txBody>
          <a:bodyPr/>
          <a:lstStyle>
            <a:lvl1pPr algn="ctr">
              <a:defRPr sz="5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52BC57F3-9C61-4DD8-BC82-791510D19AD4}" type="datetime1">
              <a:rPr lang="ko-KR" altLang="en-US"/>
              <a:pPr>
                <a:defRPr lang="ko-KR" altLang="en-US"/>
              </a:pPr>
              <a:t>2019-10-09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15" name="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20000"/>
          </a:blip>
          <a:stretch>
            <a:fillRect/>
          </a:stretch>
        </p:blipFill>
        <p:spPr>
          <a:xfrm flipH="1" flipV="1">
            <a:off x="6588252" y="0"/>
            <a:ext cx="5603746" cy="263433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20000"/>
          </a:blip>
          <a:stretch>
            <a:fillRect/>
          </a:stretch>
        </p:blipFill>
        <p:spPr>
          <a:xfrm rot="16200000" flipH="1" flipV="1">
            <a:off x="-1080516" y="1080571"/>
            <a:ext cx="5148943" cy="2987693"/>
          </a:xfrm>
          <a:prstGeom prst="rect">
            <a:avLst/>
          </a:prstGeom>
        </p:spPr>
      </p:pic>
      <p:grpSp>
        <p:nvGrpSpPr>
          <p:cNvPr id="8" name=""/>
          <p:cNvGrpSpPr/>
          <p:nvPr/>
        </p:nvGrpSpPr>
        <p:grpSpPr>
          <a:xfrm rot="0">
            <a:off x="4427981" y="1"/>
            <a:ext cx="7764016" cy="1357298"/>
            <a:chOff x="0" y="0"/>
            <a:chExt cx="9144000" cy="2032001"/>
          </a:xfrm>
        </p:grpSpPr>
        <p:sp>
          <p:nvSpPr>
            <p:cNvPr id="9" name=""/>
            <p:cNvSpPr/>
            <p:nvPr/>
          </p:nvSpPr>
          <p:spPr>
            <a:xfrm>
              <a:off x="714348" y="428605"/>
              <a:ext cx="8429652" cy="1603396"/>
            </a:xfrm>
            <a:custGeom>
              <a:avLst/>
              <a:gd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28000"/>
                  </a:schemeClr>
                </a:gs>
                <a:gs pos="19000">
                  <a:schemeClr val="bg2">
                    <a:alpha val="28000"/>
                  </a:schemeClr>
                </a:gs>
                <a:gs pos="46000">
                  <a:schemeClr val="bg2">
                    <a:lumMod val="60000"/>
                    <a:lumOff val="40000"/>
                    <a:alpha val="4000"/>
                  </a:schemeClr>
                </a:gs>
                <a:gs pos="72000">
                  <a:schemeClr val="bg2">
                    <a:lumMod val="60000"/>
                    <a:lumOff val="40000"/>
                    <a:alpha val="5000"/>
                  </a:schemeClr>
                </a:gs>
                <a:gs pos="89000">
                  <a:schemeClr val="bg2">
                    <a:lumMod val="40000"/>
                    <a:lumOff val="60000"/>
                    <a:alpha val="1200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0" y="0"/>
              <a:ext cx="8786842" cy="1928802"/>
            </a:xfrm>
            <a:custGeom>
              <a:avLst/>
              <a:gd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  <a:alpha val="39000"/>
                  </a:schemeClr>
                </a:gs>
                <a:gs pos="50000">
                  <a:schemeClr val="bg1">
                    <a:lumMod val="85000"/>
                    <a:alpha val="5000"/>
                  </a:schemeClr>
                </a:gs>
                <a:gs pos="72000">
                  <a:schemeClr val="bg1">
                    <a:lumMod val="85000"/>
                    <a:alpha val="24000"/>
                  </a:schemeClr>
                </a:gs>
                <a:gs pos="89000">
                  <a:schemeClr val="bg1">
                    <a:lumMod val="75000"/>
                    <a:alpha val="6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1" name=""/>
          <p:cNvGrpSpPr/>
          <p:nvPr/>
        </p:nvGrpSpPr>
        <p:grpSpPr>
          <a:xfrm rot="0" flipH="1">
            <a:off x="4355973" y="4071944"/>
            <a:ext cx="7550317" cy="2600696"/>
            <a:chOff x="500024" y="4137021"/>
            <a:chExt cx="8643976" cy="2555234"/>
          </a:xfrm>
        </p:grpSpPr>
        <p:sp>
          <p:nvSpPr>
            <p:cNvPr id="15" name=""/>
            <p:cNvSpPr/>
            <p:nvPr/>
          </p:nvSpPr>
          <p:spPr>
            <a:xfrm>
              <a:off x="2208042" y="4143150"/>
              <a:ext cx="6935958" cy="2410050"/>
            </a:xfrm>
            <a:custGeom>
              <a:avLst/>
              <a:gd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  <a:alpha val="63000"/>
                  </a:schemeClr>
                </a:gs>
                <a:gs pos="50000">
                  <a:schemeClr val="bg1">
                    <a:lumMod val="85000"/>
                  </a:schemeClr>
                </a:gs>
                <a:gs pos="72000">
                  <a:schemeClr val="bg1">
                    <a:lumMod val="85000"/>
                    <a:alpha val="15000"/>
                  </a:schemeClr>
                </a:gs>
                <a:gs pos="89000">
                  <a:schemeClr val="bg1">
                    <a:lumMod val="75000"/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"/>
            <p:cNvSpPr/>
            <p:nvPr/>
          </p:nvSpPr>
          <p:spPr>
            <a:xfrm>
              <a:off x="642910" y="4143380"/>
              <a:ext cx="8501090" cy="2500330"/>
            </a:xfrm>
            <a:custGeom>
              <a:avLst/>
              <a:gd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0"/>
                  </a:schemeClr>
                </a:gs>
                <a:gs pos="19000">
                  <a:schemeClr val="bg2">
                    <a:alpha val="70000"/>
                  </a:schemeClr>
                </a:gs>
                <a:gs pos="50000">
                  <a:schemeClr val="bg2">
                    <a:alpha val="58000"/>
                  </a:schemeClr>
                </a:gs>
                <a:gs pos="72000">
                  <a:schemeClr val="bg2">
                    <a:alpha val="40000"/>
                  </a:schemeClr>
                </a:gs>
                <a:gs pos="89000">
                  <a:schemeClr val="bg2">
                    <a:lumMod val="60000"/>
                    <a:lumOff val="40000"/>
                    <a:alpha val="38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"/>
            <p:cNvSpPr/>
            <p:nvPr/>
          </p:nvSpPr>
          <p:spPr>
            <a:xfrm>
              <a:off x="500024" y="4137021"/>
              <a:ext cx="6189832" cy="2555234"/>
            </a:xfrm>
            <a:custGeom>
              <a:avLst/>
              <a:gdLst>
                <a:gd name="connsiteX0" fmla="*/ 0 w 9958422"/>
                <a:gd name="connsiteY0" fmla="*/ 1244600 h 2489200"/>
                <a:gd name="connsiteX1" fmla="*/ 3771763 w 9958422"/>
                <a:gd name="connsiteY1" fmla="*/ 37155 h 2489200"/>
                <a:gd name="connsiteX2" fmla="*/ 4979213 w 9958422"/>
                <a:gd name="connsiteY2" fmla="*/ 6 h 2489200"/>
                <a:gd name="connsiteX3" fmla="*/ 6186666 w 9958422"/>
                <a:gd name="connsiteY3" fmla="*/ 37155 h 2489200"/>
                <a:gd name="connsiteX4" fmla="*/ 9958423 w 9958422"/>
                <a:gd name="connsiteY4" fmla="*/ 1244614 h 2489200"/>
                <a:gd name="connsiteX5" fmla="*/ 6186662 w 9958422"/>
                <a:gd name="connsiteY5" fmla="*/ 2452065 h 2489200"/>
                <a:gd name="connsiteX6" fmla="*/ 4979211 w 9958422"/>
                <a:gd name="connsiteY6" fmla="*/ 2489214 h 2489200"/>
                <a:gd name="connsiteX7" fmla="*/ 3771759 w 9958422"/>
                <a:gd name="connsiteY7" fmla="*/ 2452065 h 2489200"/>
                <a:gd name="connsiteX8" fmla="*/ 1 w 9958422"/>
                <a:gd name="connsiteY8" fmla="*/ 1244608 h 2489200"/>
                <a:gd name="connsiteX9" fmla="*/ 0 w 9958422"/>
                <a:gd name="connsiteY9" fmla="*/ 1244600 h 2489200"/>
                <a:gd name="connsiteX0" fmla="*/ 6186672 w 10049873"/>
                <a:gd name="connsiteY0" fmla="*/ 2452059 h 2489208"/>
                <a:gd name="connsiteX1" fmla="*/ 4979221 w 10049873"/>
                <a:gd name="connsiteY1" fmla="*/ 2489208 h 2489208"/>
                <a:gd name="connsiteX2" fmla="*/ 3771769 w 10049873"/>
                <a:gd name="connsiteY2" fmla="*/ 2452059 h 2489208"/>
                <a:gd name="connsiteX3" fmla="*/ 11 w 10049873"/>
                <a:gd name="connsiteY3" fmla="*/ 1244602 h 2489208"/>
                <a:gd name="connsiteX4" fmla="*/ 10 w 10049873"/>
                <a:gd name="connsiteY4" fmla="*/ 1244594 h 2489208"/>
                <a:gd name="connsiteX5" fmla="*/ 3771773 w 10049873"/>
                <a:gd name="connsiteY5" fmla="*/ 37149 h 2489208"/>
                <a:gd name="connsiteX6" fmla="*/ 4979223 w 10049873"/>
                <a:gd name="connsiteY6" fmla="*/ 0 h 2489208"/>
                <a:gd name="connsiteX7" fmla="*/ 6186676 w 10049873"/>
                <a:gd name="connsiteY7" fmla="*/ 37149 h 2489208"/>
                <a:gd name="connsiteX8" fmla="*/ 10049873 w 10049873"/>
                <a:gd name="connsiteY8" fmla="*/ 1336048 h 2489208"/>
                <a:gd name="connsiteX0" fmla="*/ 6186672 w 6186676"/>
                <a:gd name="connsiteY0" fmla="*/ 2452059 h 2489208"/>
                <a:gd name="connsiteX1" fmla="*/ 4979221 w 6186676"/>
                <a:gd name="connsiteY1" fmla="*/ 2489208 h 2489208"/>
                <a:gd name="connsiteX2" fmla="*/ 3771769 w 6186676"/>
                <a:gd name="connsiteY2" fmla="*/ 2452059 h 2489208"/>
                <a:gd name="connsiteX3" fmla="*/ 11 w 6186676"/>
                <a:gd name="connsiteY3" fmla="*/ 1244602 h 2489208"/>
                <a:gd name="connsiteX4" fmla="*/ 10 w 6186676"/>
                <a:gd name="connsiteY4" fmla="*/ 1244594 h 2489208"/>
                <a:gd name="connsiteX5" fmla="*/ 3771773 w 6186676"/>
                <a:gd name="connsiteY5" fmla="*/ 37149 h 2489208"/>
                <a:gd name="connsiteX6" fmla="*/ 4979223 w 6186676"/>
                <a:gd name="connsiteY6" fmla="*/ 0 h 2489208"/>
                <a:gd name="connsiteX7" fmla="*/ 6186676 w 6186676"/>
                <a:gd name="connsiteY7" fmla="*/ 37149 h 2489208"/>
                <a:gd name="connsiteX0" fmla="*/ 6186672 w 6186672"/>
                <a:gd name="connsiteY0" fmla="*/ 2452059 h 2489208"/>
                <a:gd name="connsiteX1" fmla="*/ 4979221 w 6186672"/>
                <a:gd name="connsiteY1" fmla="*/ 2489208 h 2489208"/>
                <a:gd name="connsiteX2" fmla="*/ 3771769 w 6186672"/>
                <a:gd name="connsiteY2" fmla="*/ 2452059 h 2489208"/>
                <a:gd name="connsiteX3" fmla="*/ 11 w 6186672"/>
                <a:gd name="connsiteY3" fmla="*/ 1244602 h 2489208"/>
                <a:gd name="connsiteX4" fmla="*/ 10 w 6186672"/>
                <a:gd name="connsiteY4" fmla="*/ 1244594 h 2489208"/>
                <a:gd name="connsiteX5" fmla="*/ 3771773 w 6186672"/>
                <a:gd name="connsiteY5" fmla="*/ 37149 h 2489208"/>
                <a:gd name="connsiteX6" fmla="*/ 4979223 w 6186672"/>
                <a:gd name="connsiteY6" fmla="*/ 0 h 2489208"/>
                <a:gd name="connsiteX0" fmla="*/ 6189832 w 6189832"/>
                <a:gd name="connsiteY0" fmla="*/ 2501249 h 2525922"/>
                <a:gd name="connsiteX1" fmla="*/ 4979221 w 6189832"/>
                <a:gd name="connsiteY1" fmla="*/ 2489208 h 2525922"/>
                <a:gd name="connsiteX2" fmla="*/ 3771769 w 6189832"/>
                <a:gd name="connsiteY2" fmla="*/ 2452059 h 2525922"/>
                <a:gd name="connsiteX3" fmla="*/ 11 w 6189832"/>
                <a:gd name="connsiteY3" fmla="*/ 1244602 h 2525922"/>
                <a:gd name="connsiteX4" fmla="*/ 10 w 6189832"/>
                <a:gd name="connsiteY4" fmla="*/ 1244594 h 2525922"/>
                <a:gd name="connsiteX5" fmla="*/ 3771773 w 6189832"/>
                <a:gd name="connsiteY5" fmla="*/ 37149 h 2525922"/>
                <a:gd name="connsiteX6" fmla="*/ 4979223 w 6189832"/>
                <a:gd name="connsiteY6" fmla="*/ 0 h 2525922"/>
                <a:gd name="connsiteX0" fmla="*/ 6189832 w 6189832"/>
                <a:gd name="connsiteY0" fmla="*/ 2501249 h 2501249"/>
                <a:gd name="connsiteX1" fmla="*/ 4979221 w 6189832"/>
                <a:gd name="connsiteY1" fmla="*/ 2489208 h 2501249"/>
                <a:gd name="connsiteX2" fmla="*/ 3771769 w 6189832"/>
                <a:gd name="connsiteY2" fmla="*/ 2452059 h 2501249"/>
                <a:gd name="connsiteX3" fmla="*/ 11 w 6189832"/>
                <a:gd name="connsiteY3" fmla="*/ 1244602 h 2501249"/>
                <a:gd name="connsiteX4" fmla="*/ 10 w 6189832"/>
                <a:gd name="connsiteY4" fmla="*/ 1244594 h 2501249"/>
                <a:gd name="connsiteX5" fmla="*/ 3771773 w 6189832"/>
                <a:gd name="connsiteY5" fmla="*/ 37149 h 2501249"/>
                <a:gd name="connsiteX6" fmla="*/ 4979223 w 6189832"/>
                <a:gd name="connsiteY6" fmla="*/ 0 h 250124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9832" h="2555229">
                  <a:moveTo>
                    <a:pt x="6189832" y="2555229"/>
                  </a:moveTo>
                  <a:lnTo>
                    <a:pt x="4979221" y="2543188"/>
                  </a:lnTo>
                  <a:cubicBezTo>
                    <a:pt x="4576211" y="2534990"/>
                    <a:pt x="4166665" y="2530712"/>
                    <a:pt x="3771769" y="2506039"/>
                  </a:cubicBezTo>
                  <a:cubicBezTo>
                    <a:pt x="1555091" y="2367542"/>
                    <a:pt x="0" y="1869709"/>
                    <a:pt x="11" y="1298582"/>
                  </a:cubicBezTo>
                  <a:cubicBezTo>
                    <a:pt x="11" y="1298579"/>
                    <a:pt x="10" y="1298577"/>
                    <a:pt x="10" y="1298574"/>
                  </a:cubicBezTo>
                  <a:cubicBezTo>
                    <a:pt x="21" y="727451"/>
                    <a:pt x="1555109" y="229625"/>
                    <a:pt x="3771773" y="91129"/>
                  </a:cubicBezTo>
                  <a:cubicBezTo>
                    <a:pt x="4166669" y="66456"/>
                    <a:pt x="4515018" y="47620"/>
                    <a:pt x="4964929" y="0"/>
                  </a:cubicBezTo>
                </a:path>
              </a:pathLst>
            </a:custGeom>
            <a:noFill/>
            <a:ln>
              <a:gradFill>
                <a:gsLst>
                  <a:gs pos="0">
                    <a:schemeClr val="accent1">
                      <a:lumMod val="20000"/>
                      <a:lumOff val="80000"/>
                      <a:alpha val="14000"/>
                    </a:schemeClr>
                  </a:gs>
                  <a:gs pos="50000">
                    <a:schemeClr val="accent1">
                      <a:lumMod val="40000"/>
                      <a:lumOff val="60000"/>
                      <a:alpha val="52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34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666975" y="1428736"/>
            <a:ext cx="8191557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7" name=""/>
          <p:cNvSpPr>
            <a:spLocks noGrp="1"/>
          </p:cNvSpPr>
          <p:nvPr>
            <p:ph type="body" sz="quarter" idx="14"/>
          </p:nvPr>
        </p:nvSpPr>
        <p:spPr>
          <a:xfrm>
            <a:off x="2666975" y="2643188"/>
            <a:ext cx="8191557" cy="32861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BB672A5-5BAE-46CA-A956-0A74255F87A1}" type="datetime1">
              <a:rPr lang="ko-KR" altLang="en-US"/>
              <a:pPr>
                <a:defRPr lang="ko-KR" altLang="en-US"/>
              </a:pPr>
              <a:t>2019-10-09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20000"/>
          </a:blip>
          <a:stretch>
            <a:fillRect/>
          </a:stretch>
        </p:blipFill>
        <p:spPr>
          <a:xfrm rot="16200000" flipH="1" flipV="1">
            <a:off x="-936118" y="936173"/>
            <a:ext cx="5148943" cy="3276489"/>
          </a:xfrm>
          <a:prstGeom prst="rect">
            <a:avLst/>
          </a:prstGeom>
        </p:spPr>
      </p:pic>
      <p:grpSp>
        <p:nvGrpSpPr>
          <p:cNvPr id="7" name=""/>
          <p:cNvGrpSpPr/>
          <p:nvPr/>
        </p:nvGrpSpPr>
        <p:grpSpPr>
          <a:xfrm rot="16200000">
            <a:off x="9109263" y="1124017"/>
            <a:ext cx="4500484" cy="1333477"/>
            <a:chOff x="4643516" y="1"/>
            <a:chExt cx="4500484" cy="1000108"/>
          </a:xfrm>
        </p:grpSpPr>
        <p:sp>
          <p:nvSpPr>
            <p:cNvPr id="8" name=""/>
            <p:cNvSpPr/>
            <p:nvPr/>
          </p:nvSpPr>
          <p:spPr>
            <a:xfrm>
              <a:off x="4995103" y="210951"/>
              <a:ext cx="4148897" cy="789158"/>
            </a:xfrm>
            <a:custGeom>
              <a:avLst/>
              <a:gd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42000"/>
                  </a:schemeClr>
                </a:gs>
                <a:gs pos="19000">
                  <a:schemeClr val="bg2">
                    <a:alpha val="70000"/>
                  </a:schemeClr>
                </a:gs>
                <a:gs pos="50000">
                  <a:schemeClr val="bg2">
                    <a:lumMod val="60000"/>
                    <a:lumOff val="40000"/>
                    <a:alpha val="29000"/>
                  </a:schemeClr>
                </a:gs>
                <a:gs pos="72000">
                  <a:schemeClr val="bg2">
                    <a:lumMod val="60000"/>
                    <a:lumOff val="40000"/>
                    <a:alpha val="0"/>
                  </a:schemeClr>
                </a:gs>
                <a:gs pos="89000">
                  <a:schemeClr val="bg2">
                    <a:lumMod val="40000"/>
                    <a:lumOff val="60000"/>
                    <a:alpha val="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>
              <a:off x="4643516" y="1"/>
              <a:ext cx="4324698" cy="949316"/>
            </a:xfrm>
            <a:custGeom>
              <a:avLst/>
              <a:gd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</a:schemeClr>
                </a:gs>
                <a:gs pos="50000">
                  <a:schemeClr val="bg1">
                    <a:lumMod val="85000"/>
                    <a:alpha val="46000"/>
                  </a:schemeClr>
                </a:gs>
                <a:gs pos="72000">
                  <a:schemeClr val="bg1">
                    <a:lumMod val="85000"/>
                    <a:alpha val="45000"/>
                  </a:schemeClr>
                </a:gs>
                <a:gs pos="89000">
                  <a:schemeClr val="bg1">
                    <a:lumMod val="75000"/>
                    <a:alpha val="1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04BE92F-BAFE-4705-AE57-F7ACE4712A3E}" type="datetime1">
              <a:rPr lang="ko-KR" altLang="en-US"/>
              <a:pPr>
                <a:defRPr lang="ko-KR" altLang="en-US"/>
              </a:pPr>
              <a:t>2019-10-09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6FDB3C7-5054-4286-85C3-4F59C1C046CC}" type="datetime1">
              <a:rPr lang="ko-KR" altLang="en-US"/>
              <a:pPr>
                <a:defRPr lang="ko-KR" altLang="en-US"/>
              </a:pPr>
              <a:t>2019-10-09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3810B068-B361-4947-BC31-3FFBE4975B8E}" type="datetime1">
              <a:rPr lang="ko-KR" altLang="en-US"/>
              <a:pPr>
                <a:defRPr lang="ko-KR" altLang="en-US"/>
              </a:pPr>
              <a:t>2019-10-09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"/>
          <p:cNvGrpSpPr/>
          <p:nvPr/>
        </p:nvGrpSpPr>
        <p:grpSpPr>
          <a:xfrm rot="0">
            <a:off x="380959" y="4013206"/>
            <a:ext cx="6855374" cy="2555234"/>
            <a:chOff x="380959" y="4013206"/>
            <a:chExt cx="9048784" cy="2555234"/>
          </a:xfrm>
        </p:grpSpPr>
        <p:sp>
          <p:nvSpPr>
            <p:cNvPr id="8" name=""/>
            <p:cNvSpPr/>
            <p:nvPr/>
          </p:nvSpPr>
          <p:spPr>
            <a:xfrm>
              <a:off x="2168966" y="4019335"/>
              <a:ext cx="7260777" cy="2410050"/>
            </a:xfrm>
            <a:custGeom>
              <a:avLst/>
              <a:gd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  <a:alpha val="34000"/>
                  </a:schemeClr>
                </a:gs>
                <a:gs pos="50000">
                  <a:schemeClr val="bg1">
                    <a:lumMod val="85000"/>
                    <a:alpha val="26000"/>
                  </a:schemeClr>
                </a:gs>
                <a:gs pos="72000">
                  <a:schemeClr val="bg1">
                    <a:lumMod val="85000"/>
                    <a:alpha val="2000"/>
                  </a:schemeClr>
                </a:gs>
                <a:gs pos="89000">
                  <a:schemeClr val="bg1">
                    <a:lumMod val="75000"/>
                    <a:alpha val="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380959" y="4013206"/>
              <a:ext cx="6479709" cy="2555234"/>
            </a:xfrm>
            <a:custGeom>
              <a:avLst/>
              <a:gdLst>
                <a:gd name="connsiteX0" fmla="*/ 0 w 9958422"/>
                <a:gd name="connsiteY0" fmla="*/ 1244600 h 2489200"/>
                <a:gd name="connsiteX1" fmla="*/ 3771763 w 9958422"/>
                <a:gd name="connsiteY1" fmla="*/ 37155 h 2489200"/>
                <a:gd name="connsiteX2" fmla="*/ 4979213 w 9958422"/>
                <a:gd name="connsiteY2" fmla="*/ 6 h 2489200"/>
                <a:gd name="connsiteX3" fmla="*/ 6186666 w 9958422"/>
                <a:gd name="connsiteY3" fmla="*/ 37155 h 2489200"/>
                <a:gd name="connsiteX4" fmla="*/ 9958423 w 9958422"/>
                <a:gd name="connsiteY4" fmla="*/ 1244614 h 2489200"/>
                <a:gd name="connsiteX5" fmla="*/ 6186662 w 9958422"/>
                <a:gd name="connsiteY5" fmla="*/ 2452065 h 2489200"/>
                <a:gd name="connsiteX6" fmla="*/ 4979211 w 9958422"/>
                <a:gd name="connsiteY6" fmla="*/ 2489214 h 2489200"/>
                <a:gd name="connsiteX7" fmla="*/ 3771759 w 9958422"/>
                <a:gd name="connsiteY7" fmla="*/ 2452065 h 2489200"/>
                <a:gd name="connsiteX8" fmla="*/ 1 w 9958422"/>
                <a:gd name="connsiteY8" fmla="*/ 1244608 h 2489200"/>
                <a:gd name="connsiteX9" fmla="*/ 0 w 9958422"/>
                <a:gd name="connsiteY9" fmla="*/ 1244600 h 2489200"/>
                <a:gd name="connsiteX0" fmla="*/ 6186672 w 10049873"/>
                <a:gd name="connsiteY0" fmla="*/ 2452059 h 2489208"/>
                <a:gd name="connsiteX1" fmla="*/ 4979221 w 10049873"/>
                <a:gd name="connsiteY1" fmla="*/ 2489208 h 2489208"/>
                <a:gd name="connsiteX2" fmla="*/ 3771769 w 10049873"/>
                <a:gd name="connsiteY2" fmla="*/ 2452059 h 2489208"/>
                <a:gd name="connsiteX3" fmla="*/ 11 w 10049873"/>
                <a:gd name="connsiteY3" fmla="*/ 1244602 h 2489208"/>
                <a:gd name="connsiteX4" fmla="*/ 10 w 10049873"/>
                <a:gd name="connsiteY4" fmla="*/ 1244594 h 2489208"/>
                <a:gd name="connsiteX5" fmla="*/ 3771773 w 10049873"/>
                <a:gd name="connsiteY5" fmla="*/ 37149 h 2489208"/>
                <a:gd name="connsiteX6" fmla="*/ 4979223 w 10049873"/>
                <a:gd name="connsiteY6" fmla="*/ 0 h 2489208"/>
                <a:gd name="connsiteX7" fmla="*/ 6186676 w 10049873"/>
                <a:gd name="connsiteY7" fmla="*/ 37149 h 2489208"/>
                <a:gd name="connsiteX8" fmla="*/ 10049873 w 10049873"/>
                <a:gd name="connsiteY8" fmla="*/ 1336048 h 2489208"/>
                <a:gd name="connsiteX0" fmla="*/ 6186672 w 6186676"/>
                <a:gd name="connsiteY0" fmla="*/ 2452059 h 2489208"/>
                <a:gd name="connsiteX1" fmla="*/ 4979221 w 6186676"/>
                <a:gd name="connsiteY1" fmla="*/ 2489208 h 2489208"/>
                <a:gd name="connsiteX2" fmla="*/ 3771769 w 6186676"/>
                <a:gd name="connsiteY2" fmla="*/ 2452059 h 2489208"/>
                <a:gd name="connsiteX3" fmla="*/ 11 w 6186676"/>
                <a:gd name="connsiteY3" fmla="*/ 1244602 h 2489208"/>
                <a:gd name="connsiteX4" fmla="*/ 10 w 6186676"/>
                <a:gd name="connsiteY4" fmla="*/ 1244594 h 2489208"/>
                <a:gd name="connsiteX5" fmla="*/ 3771773 w 6186676"/>
                <a:gd name="connsiteY5" fmla="*/ 37149 h 2489208"/>
                <a:gd name="connsiteX6" fmla="*/ 4979223 w 6186676"/>
                <a:gd name="connsiteY6" fmla="*/ 0 h 2489208"/>
                <a:gd name="connsiteX7" fmla="*/ 6186676 w 6186676"/>
                <a:gd name="connsiteY7" fmla="*/ 37149 h 2489208"/>
                <a:gd name="connsiteX0" fmla="*/ 6186672 w 6186672"/>
                <a:gd name="connsiteY0" fmla="*/ 2452059 h 2489208"/>
                <a:gd name="connsiteX1" fmla="*/ 4979221 w 6186672"/>
                <a:gd name="connsiteY1" fmla="*/ 2489208 h 2489208"/>
                <a:gd name="connsiteX2" fmla="*/ 3771769 w 6186672"/>
                <a:gd name="connsiteY2" fmla="*/ 2452059 h 2489208"/>
                <a:gd name="connsiteX3" fmla="*/ 11 w 6186672"/>
                <a:gd name="connsiteY3" fmla="*/ 1244602 h 2489208"/>
                <a:gd name="connsiteX4" fmla="*/ 10 w 6186672"/>
                <a:gd name="connsiteY4" fmla="*/ 1244594 h 2489208"/>
                <a:gd name="connsiteX5" fmla="*/ 3771773 w 6186672"/>
                <a:gd name="connsiteY5" fmla="*/ 37149 h 2489208"/>
                <a:gd name="connsiteX6" fmla="*/ 4979223 w 6186672"/>
                <a:gd name="connsiteY6" fmla="*/ 0 h 2489208"/>
                <a:gd name="connsiteX0" fmla="*/ 6189832 w 6189832"/>
                <a:gd name="connsiteY0" fmla="*/ 2501249 h 2525922"/>
                <a:gd name="connsiteX1" fmla="*/ 4979221 w 6189832"/>
                <a:gd name="connsiteY1" fmla="*/ 2489208 h 2525922"/>
                <a:gd name="connsiteX2" fmla="*/ 3771769 w 6189832"/>
                <a:gd name="connsiteY2" fmla="*/ 2452059 h 2525922"/>
                <a:gd name="connsiteX3" fmla="*/ 11 w 6189832"/>
                <a:gd name="connsiteY3" fmla="*/ 1244602 h 2525922"/>
                <a:gd name="connsiteX4" fmla="*/ 10 w 6189832"/>
                <a:gd name="connsiteY4" fmla="*/ 1244594 h 2525922"/>
                <a:gd name="connsiteX5" fmla="*/ 3771773 w 6189832"/>
                <a:gd name="connsiteY5" fmla="*/ 37149 h 2525922"/>
                <a:gd name="connsiteX6" fmla="*/ 4979223 w 6189832"/>
                <a:gd name="connsiteY6" fmla="*/ 0 h 2525922"/>
                <a:gd name="connsiteX0" fmla="*/ 6189832 w 6189832"/>
                <a:gd name="connsiteY0" fmla="*/ 2501249 h 2501249"/>
                <a:gd name="connsiteX1" fmla="*/ 4979221 w 6189832"/>
                <a:gd name="connsiteY1" fmla="*/ 2489208 h 2501249"/>
                <a:gd name="connsiteX2" fmla="*/ 3771769 w 6189832"/>
                <a:gd name="connsiteY2" fmla="*/ 2452059 h 2501249"/>
                <a:gd name="connsiteX3" fmla="*/ 11 w 6189832"/>
                <a:gd name="connsiteY3" fmla="*/ 1244602 h 2501249"/>
                <a:gd name="connsiteX4" fmla="*/ 10 w 6189832"/>
                <a:gd name="connsiteY4" fmla="*/ 1244594 h 2501249"/>
                <a:gd name="connsiteX5" fmla="*/ 3771773 w 6189832"/>
                <a:gd name="connsiteY5" fmla="*/ 37149 h 2501249"/>
                <a:gd name="connsiteX6" fmla="*/ 4979223 w 6189832"/>
                <a:gd name="connsiteY6" fmla="*/ 0 h 250124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9832" h="2555229">
                  <a:moveTo>
                    <a:pt x="6189832" y="2555229"/>
                  </a:moveTo>
                  <a:lnTo>
                    <a:pt x="4979221" y="2543188"/>
                  </a:lnTo>
                  <a:cubicBezTo>
                    <a:pt x="4576211" y="2534990"/>
                    <a:pt x="4166665" y="2530712"/>
                    <a:pt x="3771769" y="2506039"/>
                  </a:cubicBezTo>
                  <a:cubicBezTo>
                    <a:pt x="1555091" y="2367542"/>
                    <a:pt x="0" y="1869709"/>
                    <a:pt x="11" y="1298582"/>
                  </a:cubicBezTo>
                  <a:cubicBezTo>
                    <a:pt x="11" y="1298579"/>
                    <a:pt x="10" y="1298577"/>
                    <a:pt x="10" y="1298574"/>
                  </a:cubicBezTo>
                  <a:cubicBezTo>
                    <a:pt x="21" y="727451"/>
                    <a:pt x="1555109" y="229625"/>
                    <a:pt x="3771773" y="91129"/>
                  </a:cubicBezTo>
                  <a:cubicBezTo>
                    <a:pt x="4166669" y="66456"/>
                    <a:pt x="4515018" y="47620"/>
                    <a:pt x="4964929" y="0"/>
                  </a:cubicBezTo>
                </a:path>
              </a:pathLst>
            </a:custGeom>
            <a:noFill/>
            <a:ln>
              <a:gradFill>
                <a:gsLst>
                  <a:gs pos="0">
                    <a:schemeClr val="accent1">
                      <a:lumMod val="20000"/>
                      <a:lumOff val="80000"/>
                      <a:alpha val="5000"/>
                    </a:schemeClr>
                  </a:gs>
                  <a:gs pos="50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>
              <a:off x="530537" y="4019565"/>
              <a:ext cx="8899206" cy="2500330"/>
            </a:xfrm>
            <a:custGeom>
              <a:avLst/>
              <a:gd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0"/>
                  </a:schemeClr>
                </a:gs>
                <a:gs pos="19000">
                  <a:schemeClr val="bg2">
                    <a:alpha val="88000"/>
                  </a:schemeClr>
                </a:gs>
                <a:gs pos="50000">
                  <a:schemeClr val="bg2">
                    <a:alpha val="56000"/>
                  </a:schemeClr>
                </a:gs>
                <a:gs pos="72000">
                  <a:schemeClr val="bg2">
                    <a:alpha val="47000"/>
                  </a:schemeClr>
                </a:gs>
                <a:gs pos="89000">
                  <a:schemeClr val="bg2">
                    <a:lumMod val="60000"/>
                    <a:lumOff val="40000"/>
                    <a:alpha val="11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3" name=""/>
          <p:cNvGrpSpPr/>
          <p:nvPr/>
        </p:nvGrpSpPr>
        <p:grpSpPr>
          <a:xfrm rot="0" flipH="1">
            <a:off x="1" y="0"/>
            <a:ext cx="9429742" cy="2032001"/>
            <a:chOff x="0" y="0"/>
            <a:chExt cx="9144000" cy="2032001"/>
          </a:xfrm>
        </p:grpSpPr>
        <p:sp>
          <p:nvSpPr>
            <p:cNvPr id="14" name=""/>
            <p:cNvSpPr/>
            <p:nvPr/>
          </p:nvSpPr>
          <p:spPr>
            <a:xfrm>
              <a:off x="714348" y="428605"/>
              <a:ext cx="8429652" cy="1603396"/>
            </a:xfrm>
            <a:custGeom>
              <a:avLst/>
              <a:gd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42000"/>
                  </a:schemeClr>
                </a:gs>
                <a:gs pos="19000">
                  <a:schemeClr val="bg2">
                    <a:alpha val="84000"/>
                  </a:schemeClr>
                </a:gs>
                <a:gs pos="50000">
                  <a:schemeClr val="bg2">
                    <a:lumMod val="60000"/>
                    <a:lumOff val="40000"/>
                    <a:alpha val="14000"/>
                  </a:schemeClr>
                </a:gs>
                <a:gs pos="72000">
                  <a:schemeClr val="bg2">
                    <a:lumMod val="60000"/>
                    <a:lumOff val="40000"/>
                    <a:alpha val="5000"/>
                  </a:schemeClr>
                </a:gs>
                <a:gs pos="89000">
                  <a:schemeClr val="bg2">
                    <a:lumMod val="40000"/>
                    <a:lumOff val="60000"/>
                    <a:alpha val="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"/>
            <p:cNvSpPr/>
            <p:nvPr/>
          </p:nvSpPr>
          <p:spPr>
            <a:xfrm>
              <a:off x="0" y="0"/>
              <a:ext cx="8786842" cy="1928802"/>
            </a:xfrm>
            <a:custGeom>
              <a:avLst/>
              <a:gd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  <a:alpha val="13000"/>
                  </a:schemeClr>
                </a:gs>
                <a:gs pos="50000">
                  <a:schemeClr val="bg1">
                    <a:lumMod val="85000"/>
                    <a:alpha val="0"/>
                  </a:schemeClr>
                </a:gs>
                <a:gs pos="72000">
                  <a:schemeClr val="bg1">
                    <a:lumMod val="85000"/>
                    <a:alpha val="0"/>
                  </a:schemeClr>
                </a:gs>
                <a:gs pos="89000">
                  <a:schemeClr val="bg1">
                    <a:lumMod val="75000"/>
                    <a:alpha val="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447839" y="2786047"/>
            <a:ext cx="10363199" cy="928705"/>
          </a:xfrm>
        </p:spPr>
        <p:txBody>
          <a:bodyPr anchor="ctr"/>
          <a:lstStyle>
            <a:lvl1pPr algn="l">
              <a:defRPr sz="50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1447839" y="2214554"/>
            <a:ext cx="10363199" cy="571493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4D4F9BB-4132-4287-8CC8-8D855CD297EE}" type="datetime1">
              <a:rPr lang="ko-KR" altLang="en-US"/>
              <a:pPr>
                <a:defRPr lang="ko-KR" altLang="en-US"/>
              </a:pPr>
              <a:t>2019-10-09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16" name="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20000"/>
          </a:blip>
          <a:stretch>
            <a:fillRect/>
          </a:stretch>
        </p:blipFill>
        <p:spPr>
          <a:xfrm flipH="1" flipV="1">
            <a:off x="6876288" y="0"/>
            <a:ext cx="5315710" cy="263433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384300"/>
            <a:ext cx="5384799" cy="4741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384300"/>
            <a:ext cx="5384799" cy="4741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9A288E1-115A-4383-9733-92AB1765EBDC}" type="datetime1">
              <a:rPr lang="ko-KR" altLang="en-US"/>
              <a:pPr>
                <a:defRPr lang="ko-KR" altLang="en-US"/>
              </a:pPr>
              <a:t>2019-10-09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6081693-AE98-47AF-BCDA-93D1F4898FF4}" type="datetime1">
              <a:rPr lang="ko-KR" altLang="en-US"/>
              <a:pPr>
                <a:defRPr lang="ko-KR" altLang="en-US"/>
              </a:pPr>
              <a:t>2019-10-09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AA4EAC8-C441-4BE7-B3AD-00E7DB0BEFCE}" type="datetime1">
              <a:rPr lang="ko-KR" altLang="en-US"/>
              <a:pPr>
                <a:defRPr lang="ko-KR" altLang="en-US"/>
              </a:pPr>
              <a:t>2019-10-09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D74842-A1D3-4A5D-B60D-F66EAD15763D}" type="datetime1">
              <a:rPr lang="ko-KR" altLang="en-US"/>
              <a:pPr>
                <a:defRPr lang="ko-KR" altLang="en-US"/>
              </a:pPr>
              <a:t>2019-10-09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10000"/>
          </a:blip>
          <a:stretch>
            <a:fillRect/>
          </a:stretch>
        </p:blipFill>
        <p:spPr>
          <a:xfrm>
            <a:off x="0" y="4214818"/>
            <a:ext cx="5148072" cy="2643182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755945" y="4772044"/>
            <a:ext cx="8680109" cy="566738"/>
          </a:xfrm>
        </p:spPr>
        <p:txBody>
          <a:bodyPr anchor="b"/>
          <a:lstStyle>
            <a:lvl1pPr algn="l">
              <a:defRPr sz="2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1755945" y="584219"/>
            <a:ext cx="8680109" cy="41148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1755945" y="5338782"/>
            <a:ext cx="8680109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3746A07-4E39-4CFF-B8D7-EE6D080B9A38}" type="datetime1">
              <a:rPr lang="ko-KR" altLang="en-US"/>
              <a:pPr>
                <a:defRPr lang="ko-KR" altLang="en-US"/>
              </a:pPr>
              <a:t>2019-10-09</a:t>
            </a:fld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1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나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7164323" y="1"/>
            <a:ext cx="5027675" cy="1000108"/>
            <a:chOff x="4643516" y="1"/>
            <a:chExt cx="4500484" cy="1000108"/>
          </a:xfrm>
        </p:grpSpPr>
        <p:sp>
          <p:nvSpPr>
            <p:cNvPr id="11" name=""/>
            <p:cNvSpPr/>
            <p:nvPr/>
          </p:nvSpPr>
          <p:spPr>
            <a:xfrm>
              <a:off x="4995103" y="210951"/>
              <a:ext cx="4148897" cy="789158"/>
            </a:xfrm>
            <a:custGeom>
              <a:avLst/>
              <a:gd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42000"/>
                  </a:schemeClr>
                </a:gs>
                <a:gs pos="19000">
                  <a:schemeClr val="bg2">
                    <a:alpha val="70000"/>
                  </a:schemeClr>
                </a:gs>
                <a:gs pos="50000">
                  <a:schemeClr val="bg2">
                    <a:lumMod val="60000"/>
                    <a:lumOff val="40000"/>
                    <a:alpha val="29000"/>
                  </a:schemeClr>
                </a:gs>
                <a:gs pos="72000">
                  <a:schemeClr val="bg2">
                    <a:lumMod val="60000"/>
                    <a:lumOff val="40000"/>
                    <a:alpha val="0"/>
                  </a:schemeClr>
                </a:gs>
                <a:gs pos="89000">
                  <a:schemeClr val="bg2">
                    <a:lumMod val="40000"/>
                    <a:lumOff val="60000"/>
                    <a:alpha val="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>
              <a:off x="4643516" y="1"/>
              <a:ext cx="4324698" cy="949316"/>
            </a:xfrm>
            <a:custGeom>
              <a:avLst/>
              <a:gd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</a:schemeClr>
                </a:gs>
                <a:gs pos="50000">
                  <a:schemeClr val="bg1">
                    <a:lumMod val="85000"/>
                    <a:alpha val="46000"/>
                  </a:schemeClr>
                </a:gs>
                <a:gs pos="72000">
                  <a:schemeClr val="bg1">
                    <a:lumMod val="85000"/>
                    <a:alpha val="45000"/>
                  </a:schemeClr>
                </a:gs>
                <a:gs pos="89000">
                  <a:schemeClr val="bg1">
                    <a:lumMod val="75000"/>
                    <a:alpha val="1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pic>
        <p:nvPicPr>
          <p:cNvPr id="13" name="" descr="라인.png"/>
          <p:cNvPicPr>
            <a:picLocks noChangeAspect="1"/>
          </p:cNvPicPr>
          <p:nvPr/>
        </p:nvPicPr>
        <p:blipFill rotWithShape="1">
          <a:blip r:embed="rId14">
            <a:alphaModFix/>
            <a:lum contrast="10000"/>
          </a:blip>
          <a:stretch>
            <a:fillRect/>
          </a:stretch>
        </p:blipFill>
        <p:spPr>
          <a:xfrm>
            <a:off x="0" y="3352800"/>
            <a:ext cx="5652135" cy="3505200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atinLnBrk="1">
              <a:defRPr lang="ko-KR" altLang="en-US"/>
            </a:pPr>
            <a:fld id="{0B84D3C4-AC30-4BDB-A481-8CE9613C97F6}" type="datetime1">
              <a:rPr lang="ko-KR" altLang="en-US"/>
              <a:pPr latinLnBrk="1">
                <a:defRPr lang="ko-KR" altLang="en-US"/>
              </a:pPr>
              <a:t>2019-10-09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atinLnBrk="1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atinLnBrk="1">
              <a:defRPr lang="ko-KR" altLang="en-US"/>
            </a:pPr>
            <a:fld id="{AD22CD3B-FDDF-4998-970C-76E6E0BEC65F}" type="slidenum">
              <a:rPr lang="ko-KR" altLang="en-US"/>
              <a:pPr latinLnBrk="1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1" hangingPunct="1">
        <a:spcBef>
          <a:spcPct val="20000"/>
        </a:spcBef>
        <a:buClr>
          <a:schemeClr val="bg2">
            <a:lumMod val="75000"/>
          </a:schemeClr>
        </a:buClr>
        <a:buSzPct val="100000"/>
        <a:buFont typeface="Century Gothic"/>
        <a:buChar char="▐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Wingdings"/>
        <a:buChar char="§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Lucida Sans Unicode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Lucida Sans Unicode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Lucida Sans Unicode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Relationship Id="rId3" Type="http://schemas.openxmlformats.org/officeDocument/2006/relationships/image" Target="../media/image3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SocialSim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Team 17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Who are we?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396" y="1638109"/>
            <a:ext cx="4375770" cy="358178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1271396" y="5447519"/>
            <a:ext cx="5040631" cy="78983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300"/>
              <a:t>Human being who were optimal for survival has survived long time ago</a:t>
            </a:r>
            <a:endParaRPr lang="en-US" altLang="ko-KR" sz="2300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64171" y="1412747"/>
            <a:ext cx="3291056" cy="49916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Ethics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3000"/>
              <a:t> We must understand ‘Ourselves’ to analyze our behaiviors</a:t>
            </a:r>
            <a:endParaRPr lang="en-US" altLang="ko-KR" sz="3000"/>
          </a:p>
        </p:txBody>
      </p:sp>
      <p:sp>
        <p:nvSpPr>
          <p:cNvPr id="4" name=""/>
          <p:cNvSpPr txBox="1"/>
          <p:nvPr/>
        </p:nvSpPr>
        <p:spPr>
          <a:xfrm>
            <a:off x="767333" y="2471928"/>
            <a:ext cx="8425057" cy="191719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000"/>
              <a:t>What if we can simulate survival game and see Which kind of human survives?</a:t>
            </a:r>
            <a:endParaRPr lang="en-US" altLang="ko-KR" sz="3000"/>
          </a:p>
          <a:p>
            <a:pPr>
              <a:defRPr/>
            </a:pPr>
            <a:endParaRPr lang="en-US" altLang="ko-KR" sz="3000"/>
          </a:p>
          <a:p>
            <a:pPr>
              <a:defRPr/>
            </a:pPr>
            <a:r>
              <a:rPr lang="en-US" altLang="ko-KR" sz="3000"/>
              <a:t>Or What if we can make ‘artificial’ Ourselves?</a:t>
            </a:r>
            <a:endParaRPr lang="en-US" altLang="ko-KR" sz="30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16315" y="3140964"/>
            <a:ext cx="3384423" cy="33844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SocialSim - The human society simulator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1308100"/>
            <a:ext cx="11302999" cy="2696972"/>
          </a:xfrm>
        </p:spPr>
        <p:txBody>
          <a:bodyPr/>
          <a:lstStyle/>
          <a:p>
            <a:pPr>
              <a:defRPr/>
            </a:pPr>
            <a:r>
              <a:rPr lang="en-US" altLang="ko-KR" sz="3000"/>
              <a:t> Simulate Every person with different ‘Personality’ Parameters</a:t>
            </a:r>
            <a:endParaRPr lang="en-US" altLang="ko-KR" sz="3000"/>
          </a:p>
          <a:p>
            <a:pPr>
              <a:defRPr/>
            </a:pPr>
            <a:endParaRPr lang="en-US" altLang="ko-KR" sz="3000"/>
          </a:p>
          <a:p>
            <a:pPr>
              <a:defRPr/>
            </a:pPr>
            <a:r>
              <a:rPr lang="en-US" altLang="ko-KR" sz="3000"/>
              <a:t> People can be connected with certain relationships</a:t>
            </a:r>
            <a:endParaRPr lang="en-US" altLang="ko-KR" sz="3000"/>
          </a:p>
          <a:p>
            <a:pPr>
              <a:defRPr/>
            </a:pPr>
            <a:endParaRPr lang="en-US" altLang="ko-KR" sz="3000"/>
          </a:p>
          <a:p>
            <a:pPr>
              <a:defRPr/>
            </a:pPr>
            <a:r>
              <a:rPr lang="en-US" altLang="ko-KR" sz="3000"/>
              <a:t> Human who are lack of resources are swiped out</a:t>
            </a:r>
            <a:endParaRPr lang="en-US" altLang="ko-KR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SocialSim ‘Person’</a:t>
            </a: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758332" y="2339864"/>
            <a:ext cx="3024378" cy="3177397"/>
          </a:xfrm>
          <a:prstGeom prst="rect">
            <a:avLst/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endParaRPr lang="en-US" altLang="ko-KR"/>
          </a:p>
        </p:txBody>
      </p:sp>
      <p:sp>
        <p:nvSpPr>
          <p:cNvPr id="5" name=""/>
          <p:cNvSpPr/>
          <p:nvPr/>
        </p:nvSpPr>
        <p:spPr>
          <a:xfrm>
            <a:off x="1055369" y="2618492"/>
            <a:ext cx="2430304" cy="52247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500"/>
              <a:t>Selfishness</a:t>
            </a:r>
            <a:endParaRPr lang="en-US" altLang="ko-KR" sz="2500"/>
          </a:p>
        </p:txBody>
      </p:sp>
      <p:sp>
        <p:nvSpPr>
          <p:cNvPr id="6" name=""/>
          <p:cNvSpPr/>
          <p:nvPr/>
        </p:nvSpPr>
        <p:spPr>
          <a:xfrm>
            <a:off x="1055369" y="3338582"/>
            <a:ext cx="2430304" cy="52247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500"/>
              <a:t>Selflessness</a:t>
            </a:r>
            <a:endParaRPr lang="en-US" altLang="ko-KR" sz="2500"/>
          </a:p>
        </p:txBody>
      </p:sp>
      <p:sp>
        <p:nvSpPr>
          <p:cNvPr id="7" name=""/>
          <p:cNvSpPr/>
          <p:nvPr/>
        </p:nvSpPr>
        <p:spPr>
          <a:xfrm>
            <a:off x="1055369" y="4077081"/>
            <a:ext cx="2430304" cy="52247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500"/>
              <a:t>Resource</a:t>
            </a:r>
            <a:endParaRPr lang="en-US" altLang="ko-KR" sz="2500"/>
          </a:p>
        </p:txBody>
      </p:sp>
      <p:sp>
        <p:nvSpPr>
          <p:cNvPr id="9" name=""/>
          <p:cNvSpPr txBox="1"/>
          <p:nvPr/>
        </p:nvSpPr>
        <p:spPr>
          <a:xfrm>
            <a:off x="1775459" y="1871994"/>
            <a:ext cx="1575197" cy="4692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500"/>
              <a:t>Person</a:t>
            </a:r>
            <a:endParaRPr lang="en-US" altLang="ko-KR" sz="2500"/>
          </a:p>
        </p:txBody>
      </p:sp>
      <p:sp>
        <p:nvSpPr>
          <p:cNvPr id="10" name=""/>
          <p:cNvSpPr/>
          <p:nvPr/>
        </p:nvSpPr>
        <p:spPr>
          <a:xfrm>
            <a:off x="5231892" y="1810381"/>
            <a:ext cx="1296162" cy="1061727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Person</a:t>
            </a: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9336405" y="1809000"/>
            <a:ext cx="1296162" cy="1061727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Person</a:t>
            </a:r>
            <a:endParaRPr lang="en-US" altLang="ko-KR"/>
          </a:p>
        </p:txBody>
      </p:sp>
      <p:sp>
        <p:nvSpPr>
          <p:cNvPr id="12" name=""/>
          <p:cNvSpPr/>
          <p:nvPr/>
        </p:nvSpPr>
        <p:spPr>
          <a:xfrm>
            <a:off x="7392161" y="4815579"/>
            <a:ext cx="1296162" cy="1061727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Person</a:t>
            </a:r>
            <a:endParaRPr lang="en-US" altLang="ko-KR"/>
          </a:p>
        </p:txBody>
      </p:sp>
      <p:cxnSp>
        <p:nvCxnSpPr>
          <p:cNvPr id="13" name=""/>
          <p:cNvCxnSpPr>
            <a:stCxn id="10" idx="2"/>
            <a:endCxn id="12" idx="0"/>
          </p:cNvCxnSpPr>
          <p:nvPr/>
        </p:nvCxnSpPr>
        <p:spPr>
          <a:xfrm>
            <a:off x="5879973" y="2872108"/>
            <a:ext cx="2160269" cy="194347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4" name=""/>
          <p:cNvCxnSpPr>
            <a:stCxn id="11" idx="2"/>
            <a:endCxn id="12" idx="0"/>
          </p:cNvCxnSpPr>
          <p:nvPr/>
        </p:nvCxnSpPr>
        <p:spPr>
          <a:xfrm rot="5400000">
            <a:off x="8039938" y="2871031"/>
            <a:ext cx="1944851" cy="194424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5" name=""/>
          <p:cNvCxnSpPr>
            <a:stCxn id="11" idx="1"/>
            <a:endCxn id="10" idx="3"/>
          </p:cNvCxnSpPr>
          <p:nvPr/>
        </p:nvCxnSpPr>
        <p:spPr>
          <a:xfrm rot="10800000" flipV="1">
            <a:off x="6528054" y="2339864"/>
            <a:ext cx="2808351" cy="138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6" name=""/>
          <p:cNvSpPr/>
          <p:nvPr/>
        </p:nvSpPr>
        <p:spPr>
          <a:xfrm>
            <a:off x="1055369" y="4815579"/>
            <a:ext cx="2430304" cy="52247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500"/>
              <a:t>Strength</a:t>
            </a:r>
            <a:endParaRPr lang="en-US" altLang="ko-KR" sz="2500"/>
          </a:p>
        </p:txBody>
      </p:sp>
      <p:sp>
        <p:nvSpPr>
          <p:cNvPr id="17" name=""/>
          <p:cNvSpPr txBox="1"/>
          <p:nvPr/>
        </p:nvSpPr>
        <p:spPr>
          <a:xfrm>
            <a:off x="4799838" y="5877306"/>
            <a:ext cx="1296162" cy="36067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/>
          </a:p>
        </p:txBody>
      </p:sp>
      <p:sp>
        <p:nvSpPr>
          <p:cNvPr id="19" name=""/>
          <p:cNvSpPr/>
          <p:nvPr/>
        </p:nvSpPr>
        <p:spPr>
          <a:xfrm>
            <a:off x="7032116" y="2825823"/>
            <a:ext cx="2016252" cy="1206354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/>
              <a:t>Relationship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Relationship</a:t>
            </a: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695324" y="2204846"/>
            <a:ext cx="3960495" cy="3168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endParaRPr/>
          </a:p>
        </p:txBody>
      </p:sp>
      <p:sp>
        <p:nvSpPr>
          <p:cNvPr id="5" name=""/>
          <p:cNvSpPr/>
          <p:nvPr/>
        </p:nvSpPr>
        <p:spPr>
          <a:xfrm>
            <a:off x="983360" y="2492882"/>
            <a:ext cx="3312414" cy="648081"/>
          </a:xfrm>
          <a:prstGeom prst="rect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500"/>
              <a:t>Trust</a:t>
            </a:r>
            <a:endParaRPr lang="en-US" altLang="ko-KR" sz="2500"/>
          </a:p>
        </p:txBody>
      </p:sp>
      <p:sp>
        <p:nvSpPr>
          <p:cNvPr id="7" name=""/>
          <p:cNvSpPr/>
          <p:nvPr/>
        </p:nvSpPr>
        <p:spPr>
          <a:xfrm>
            <a:off x="983360" y="3429000"/>
            <a:ext cx="3312414" cy="648081"/>
          </a:xfrm>
          <a:prstGeom prst="rect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500"/>
              <a:t>Hostility</a:t>
            </a:r>
            <a:endParaRPr lang="en-US" altLang="ko-KR" sz="2500"/>
          </a:p>
        </p:txBody>
      </p:sp>
      <p:sp>
        <p:nvSpPr>
          <p:cNvPr id="8" name=""/>
          <p:cNvSpPr/>
          <p:nvPr/>
        </p:nvSpPr>
        <p:spPr>
          <a:xfrm>
            <a:off x="1019365" y="4365117"/>
            <a:ext cx="3312414" cy="648081"/>
          </a:xfrm>
          <a:prstGeom prst="rect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500"/>
              <a:t>Posibility to meet</a:t>
            </a:r>
            <a:endParaRPr lang="en-US" altLang="ko-KR" sz="2500"/>
          </a:p>
        </p:txBody>
      </p:sp>
      <p:sp>
        <p:nvSpPr>
          <p:cNvPr id="10" name=""/>
          <p:cNvSpPr txBox="1"/>
          <p:nvPr/>
        </p:nvSpPr>
        <p:spPr>
          <a:xfrm>
            <a:off x="1703452" y="1706225"/>
            <a:ext cx="2448305" cy="46803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500"/>
              <a:t>Relationship</a:t>
            </a:r>
            <a:endParaRPr lang="en-US" altLang="ko-KR" sz="2500"/>
          </a:p>
        </p:txBody>
      </p:sp>
      <p:sp>
        <p:nvSpPr>
          <p:cNvPr id="11" name=""/>
          <p:cNvSpPr txBox="1"/>
          <p:nvPr/>
        </p:nvSpPr>
        <p:spPr>
          <a:xfrm>
            <a:off x="5591937" y="3003613"/>
            <a:ext cx="4968621" cy="85210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500"/>
              <a:t>Relationship defines how people are related to each other</a:t>
            </a:r>
            <a:endParaRPr lang="en-US" altLang="ko-KR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Rules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44500" y="1340738"/>
            <a:ext cx="11302999" cy="4960939"/>
          </a:xfrm>
        </p:spPr>
        <p:txBody>
          <a:bodyPr/>
          <a:lstStyle/>
          <a:p>
            <a:pPr>
              <a:defRPr/>
            </a:pPr>
            <a:r>
              <a:rPr lang="en-US" altLang="ko-KR"/>
              <a:t>Each person can choose 3 behaviors when he/she meets the other person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Good - Selfless behavior(Donates resouces to other person)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Bad - Selfish behaivior(Takes resouces from other person)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Neutral - Doesn’t do something meaningful(Does nothing by herself, but might be affected by person she meets)</a:t>
            </a:r>
            <a:endParaRPr lang="en-US" altLang="ko-KR"/>
          </a:p>
          <a:p>
            <a:pPr>
              <a:defRPr/>
            </a:pPr>
            <a:r>
              <a:rPr lang="en-US" altLang="ko-KR"/>
              <a:t>Actions depends on relationship between two people, and personality of each person</a:t>
            </a:r>
            <a:endParaRPr lang="en-US" altLang="ko-KR"/>
          </a:p>
          <a:p>
            <a:pPr>
              <a:defRPr/>
            </a:pPr>
            <a:r>
              <a:rPr lang="en-US" altLang="ko-KR"/>
              <a:t>People in the meet each other 1 time in every cycle with possibility stated in relationship</a:t>
            </a:r>
            <a:endParaRPr lang="en-US" altLang="ko-KR"/>
          </a:p>
          <a:p>
            <a:pPr>
              <a:defRPr/>
            </a:pPr>
            <a:r>
              <a:rPr lang="en-US" altLang="ko-KR"/>
              <a:t>Rumors spread out every cycle. The strength of rumor is determined by relationship with people who spreads out rumor</a:t>
            </a:r>
            <a:endParaRPr lang="en-US" altLang="ko-KR"/>
          </a:p>
          <a:p>
            <a:pPr>
              <a:defRPr/>
            </a:pPr>
            <a:r>
              <a:rPr lang="en-US" altLang="ko-KR" b="1">
                <a:solidFill>
                  <a:srgbClr val="ff0000"/>
                </a:solidFill>
              </a:rPr>
              <a:t>People under Zero resources is eliminated!</a:t>
            </a:r>
            <a:endParaRPr lang="en-US" altLang="ko-KR"/>
          </a:p>
          <a:p>
            <a:pPr lvl="1">
              <a:buNone/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Action table</a:t>
            </a:r>
            <a:endParaRPr lang="en-US" altLang="ko-KR"/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843851" y="1063586"/>
          <a:ext cx="10504297" cy="564784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19644"/>
                <a:gridCol w="2664333"/>
                <a:gridCol w="3168395"/>
                <a:gridCol w="3451923"/>
              </a:tblGrid>
              <a:tr h="76466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/>
                        <a:t>Good</a:t>
                      </a:r>
                      <a:endParaRPr lang="en-US" altLang="ko-KR" sz="2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/>
                        <a:t>Neutral</a:t>
                      </a:r>
                      <a:endParaRPr lang="en-US" altLang="ko-KR" sz="2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/>
                        <a:t>Bad</a:t>
                      </a:r>
                      <a:endParaRPr lang="en-US" altLang="ko-KR" sz="2500"/>
                    </a:p>
                  </a:txBody>
                  <a:tcPr marL="91440" marR="91440"/>
                </a:tc>
              </a:tr>
              <a:tr h="127130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/>
                        <a:t>Good</a:t>
                      </a:r>
                      <a:endParaRPr lang="en-US" altLang="ko-KR" sz="2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/>
                        <a:t>Trust of each people to each other is increased</a:t>
                      </a:r>
                      <a:endParaRPr lang="en-US" altLang="ko-KR" sz="2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/>
                        <a:t>Good will donate resource to neutral</a:t>
                      </a:r>
                      <a:endParaRPr lang="en-US" altLang="ko-KR" sz="2500"/>
                    </a:p>
                    <a:p>
                      <a:pPr algn="ctr">
                        <a:defRPr/>
                      </a:pPr>
                      <a:r>
                        <a:rPr lang="en-US" altLang="ko-KR" sz="2500"/>
                        <a:t>Neutral’s trust to good </a:t>
                      </a:r>
                      <a:endParaRPr lang="en-US" altLang="ko-KR" sz="2500"/>
                    </a:p>
                    <a:p>
                      <a:pPr algn="ctr">
                        <a:defRPr/>
                      </a:pPr>
                      <a:r>
                        <a:rPr lang="en-US" altLang="ko-KR" sz="2500"/>
                        <a:t>is increased</a:t>
                      </a:r>
                      <a:endParaRPr lang="en-US" altLang="ko-KR" sz="2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/>
                        <a:t>Bad takes resource from Good.</a:t>
                      </a:r>
                      <a:endParaRPr lang="en-US" altLang="ko-KR" sz="2500"/>
                    </a:p>
                    <a:p>
                      <a:pPr algn="ctr">
                        <a:defRPr/>
                      </a:pPr>
                      <a:r>
                        <a:rPr lang="en-US" altLang="ko-KR" sz="2500"/>
                        <a:t>Good’s trust rate to bad decrements</a:t>
                      </a:r>
                      <a:endParaRPr lang="en-US" altLang="ko-KR" sz="2500"/>
                    </a:p>
                  </a:txBody>
                  <a:tcPr marL="91440" marR="91440"/>
                </a:tc>
              </a:tr>
              <a:tr h="127130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/>
                        <a:t>Neutral</a:t>
                      </a:r>
                      <a:endParaRPr lang="en-US" altLang="ko-KR" sz="2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sz="2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/>
                        <a:t>Nothing happens</a:t>
                      </a:r>
                      <a:endParaRPr lang="en-US" altLang="ko-KR" sz="2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/>
                        <a:t>Bad takes resouce from Good</a:t>
                      </a:r>
                      <a:endParaRPr lang="en-US" altLang="ko-KR" sz="2500"/>
                    </a:p>
                    <a:p>
                      <a:pPr algn="ctr">
                        <a:defRPr/>
                      </a:pPr>
                      <a:r>
                        <a:rPr lang="en-US" altLang="ko-KR" sz="2500"/>
                        <a:t>Neutral’s trust rate to bad decrements</a:t>
                      </a:r>
                      <a:endParaRPr lang="en-US" altLang="ko-KR" sz="2500"/>
                    </a:p>
                  </a:txBody>
                  <a:tcPr marL="91440" marR="91440"/>
                </a:tc>
              </a:tr>
              <a:tr h="127130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/>
                        <a:t>Bad</a:t>
                      </a:r>
                      <a:endParaRPr lang="en-US" altLang="ko-KR" sz="2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sz="2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sz="2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/>
                        <a:t>They fight each other</a:t>
                      </a:r>
                      <a:endParaRPr lang="en-US" altLang="ko-KR" sz="2500"/>
                    </a:p>
                    <a:p>
                      <a:pPr algn="ctr">
                        <a:defRPr/>
                      </a:pPr>
                      <a:r>
                        <a:rPr lang="en-US" altLang="ko-KR" sz="2500"/>
                        <a:t>They both lose resources</a:t>
                      </a:r>
                      <a:endParaRPr lang="en-US" altLang="ko-KR" sz="2500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What we want to simulate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What if people group together? Will it be helpful for their survivals?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Is 100% selfishness better or 100% selflessness better?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What is the optimal ratio of selflessness and selfishness?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나래">
  <a:themeElements>
    <a:clrScheme name="나래">
      <a:dk1>
        <a:srgbClr val="000000"/>
      </a:dk1>
      <a:lt1>
        <a:srgbClr val="ffffff"/>
      </a:lt1>
      <a:dk2>
        <a:srgbClr val="3337d5"/>
      </a:dk2>
      <a:lt2>
        <a:srgbClr val="2b9dd7"/>
      </a:lt2>
      <a:accent1>
        <a:srgbClr val="337cd6"/>
      </a:accent1>
      <a:accent2>
        <a:srgbClr val="3333ff"/>
      </a:accent2>
      <a:accent3>
        <a:srgbClr val="99ccff"/>
      </a:accent3>
      <a:accent4>
        <a:srgbClr val="c8e3ff"/>
      </a:accent4>
      <a:accent5>
        <a:srgbClr val="66c408"/>
      </a:accent5>
      <a:accent6>
        <a:srgbClr val="ff6f00"/>
      </a:accent6>
      <a:hlink>
        <a:srgbClr val="b0d6f6"/>
      </a:hlink>
      <a:folHlink>
        <a:srgbClr val="7fa9fd"/>
      </a:folHlink>
    </a:clrScheme>
    <a:fontScheme name="나래">
      <a:majorFont>
        <a:latin typeface="Arial"/>
        <a:ea typeface=""/>
        <a:cs typeface=""/>
        <a:font script="Jpan" typeface="MS PGothic"/>
        <a:font script="Hang" typeface="한컴 쿨재즈 B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ahoma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나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hueMod val="70000"/>
                <a:satMod val="100000"/>
              </a:schemeClr>
            </a:gs>
            <a:gs pos="100000">
              <a:schemeClr val="phClr">
                <a:shade val="2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>
              <a:shade val="95000"/>
              <a:satMod val="10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291</ep:Words>
  <ep:PresentationFormat>화면 슬라이드 쇼(4:3)</ep:PresentationFormat>
  <ep:Paragraphs>45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나래</vt:lpstr>
      <vt:lpstr>SocialSim</vt:lpstr>
      <vt:lpstr>Who are we?</vt:lpstr>
      <vt:lpstr>Ethics</vt:lpstr>
      <vt:lpstr>SocialSim - The human society simulator</vt:lpstr>
      <vt:lpstr>SocialSim - The human society simulator</vt:lpstr>
      <vt:lpstr>SocialSim ‘Person’</vt:lpstr>
      <vt:lpstr>Relationship</vt:lpstr>
      <vt:lpstr>Rules</vt:lpstr>
      <vt:lpstr>Action table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2019-10-08T22:56:41.842</dcterms:created>
  <dc:creator>jwkim</dc:creator>
  <cp:lastModifiedBy>jwkim</cp:lastModifiedBy>
  <dcterms:modified xsi:type="dcterms:W3CDTF">2019-10-09T00:06:49.506</dcterms:modified>
  <cp:revision>18</cp:revision>
  <dc:title>SocialSim</dc:title>
  <cp:version>0906.0100.01</cp:version>
</cp:coreProperties>
</file>