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57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7F260-2CD9-45F9-AE57-C10EE5666276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37662-F932-430F-9D57-23E5A20C5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75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37662-F932-430F-9D57-23E5A20C5E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38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560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7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776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3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92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2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4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5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5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2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36377-5E45-413A-82FF-B7E6E5303FD2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00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36377-5E45-413A-82FF-B7E6E5303FD2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8FEE9-E262-4E71-A6DF-6B65BCEE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616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Jacob Summer Update IV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/>
              <a:t>Experimental Setup</a:t>
            </a:r>
          </a:p>
        </p:txBody>
      </p:sp>
    </p:spTree>
    <p:extLst>
      <p:ext uri="{BB962C8B-B14F-4D97-AF65-F5344CB8AC3E}">
        <p14:creationId xmlns:p14="http://schemas.microsoft.com/office/powerpoint/2010/main" val="253109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we’re 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i="1" dirty="0"/>
              <a:t>Validate/improve simulation with experiments</a:t>
            </a:r>
          </a:p>
          <a:p>
            <a:r>
              <a:rPr lang="en-US" sz="3200" dirty="0"/>
              <a:t>Design experimental setup to capture:</a:t>
            </a:r>
          </a:p>
          <a:p>
            <a:pPr lvl="1"/>
            <a:r>
              <a:rPr lang="en-US" sz="2800" dirty="0"/>
              <a:t>Forces (load cell)</a:t>
            </a:r>
          </a:p>
          <a:p>
            <a:pPr lvl="1"/>
            <a:r>
              <a:rPr lang="en-US" sz="2800" dirty="0"/>
              <a:t>Jump height (cameras)</a:t>
            </a:r>
          </a:p>
          <a:p>
            <a:pPr lvl="1"/>
            <a:r>
              <a:rPr lang="en-US" sz="2800" dirty="0"/>
              <a:t>Power consumption (V/</a:t>
            </a:r>
            <a:r>
              <a:rPr lang="en-US" sz="2800"/>
              <a:t>I sensor)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014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– R.S. Fearing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 Modulation and Optimization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987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MATLAB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Moment arm vs jump height with </a:t>
            </a:r>
          </a:p>
          <a:p>
            <a:pPr lvl="2"/>
            <a:r>
              <a:rPr lang="en-US" dirty="0"/>
              <a:t>100 rpm motor --&gt; 1.02m moment arm and 1.447m jump height</a:t>
            </a:r>
          </a:p>
          <a:p>
            <a:pPr lvl="2"/>
            <a:r>
              <a:rPr lang="en-US" dirty="0"/>
              <a:t>300 rpm motor --&gt; .182m moment arm and .519m jump height</a:t>
            </a:r>
          </a:p>
          <a:p>
            <a:pPr lvl="1"/>
            <a:r>
              <a:rPr lang="en-US" dirty="0"/>
              <a:t>Motor internal gear ratio vs jump height with </a:t>
            </a:r>
          </a:p>
          <a:p>
            <a:pPr lvl="2"/>
            <a:r>
              <a:rPr lang="en-US" dirty="0"/>
              <a:t>.05m moment arm --&gt; 668 rpm and .2995m </a:t>
            </a:r>
          </a:p>
          <a:p>
            <a:pPr lvl="2"/>
            <a:r>
              <a:rPr lang="en-US" dirty="0"/>
              <a:t>.1m moment arm --&gt; 432 rpm and .358m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Small increase in motor speed results in large reduction of ideal moment arm</a:t>
            </a:r>
          </a:p>
          <a:p>
            <a:pPr lvl="1"/>
            <a:r>
              <a:rPr lang="en-US" dirty="0"/>
              <a:t>Less leg-lengths of jump height for larger moment arm</a:t>
            </a:r>
          </a:p>
        </p:txBody>
      </p:sp>
    </p:spTree>
    <p:extLst>
      <p:ext uri="{BB962C8B-B14F-4D97-AF65-F5344CB8AC3E}">
        <p14:creationId xmlns:p14="http://schemas.microsoft.com/office/powerpoint/2010/main" val="2507224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A799E-85D8-49F5-8F8F-D0749CE8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36F56-C159-4DB0-B5DD-237DCA3E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Iterate through lengths and gear ratios</a:t>
            </a:r>
          </a:p>
          <a:p>
            <a:r>
              <a:rPr lang="en-US" dirty="0"/>
              <a:t>Best gauge </a:t>
            </a:r>
            <a:r>
              <a:rPr lang="en-US"/>
              <a:t>of height</a:t>
            </a:r>
            <a:endParaRPr lang="en-US" dirty="0"/>
          </a:p>
          <a:p>
            <a:r>
              <a:rPr lang="en-US" dirty="0"/>
              <a:t>Limit of moment arm length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766EAB-3819-4A45-B939-0901CF7AD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039" y="2225785"/>
            <a:ext cx="5123756" cy="408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917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5808-11D8-4FFB-9C30-7DA5A726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0E5FE8-AC95-4F86-A4EF-8FF77BA36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412" y="2863056"/>
            <a:ext cx="86391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93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723</TotalTime>
  <Words>151</Words>
  <Application>Microsoft Office PowerPoint</Application>
  <PresentationFormat>Widescreen</PresentationFormat>
  <Paragraphs>27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Jacob Summer Update IV</vt:lpstr>
      <vt:lpstr>Where we’re at</vt:lpstr>
      <vt:lpstr>Literature – R.S. Fearing</vt:lpstr>
      <vt:lpstr>Simulation MATLAB</vt:lpstr>
      <vt:lpstr>Simulation Unity</vt:lpstr>
      <vt:lpstr>Motor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Jacob Summer Update I</dc:title>
  <dc:creator>Jacob Knaup</dc:creator>
  <cp:lastModifiedBy>Jacob Knaup</cp:lastModifiedBy>
  <cp:revision>62</cp:revision>
  <dcterms:created xsi:type="dcterms:W3CDTF">2017-05-26T18:44:47Z</dcterms:created>
  <dcterms:modified xsi:type="dcterms:W3CDTF">2017-09-15T16:19:36Z</dcterms:modified>
</cp:coreProperties>
</file>