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Parameters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To build a dynamic robot capable of balancing and hopping</a:t>
            </a:r>
          </a:p>
          <a:p>
            <a:r>
              <a:rPr lang="en-US" dirty="0"/>
              <a:t>Incorporate force measurement device</a:t>
            </a:r>
          </a:p>
          <a:p>
            <a:r>
              <a:rPr lang="en-US" dirty="0"/>
              <a:t>Begin with hopping 2dof leg</a:t>
            </a:r>
          </a:p>
          <a:p>
            <a:r>
              <a:rPr lang="en-US" dirty="0"/>
              <a:t>Use simulation to inform design</a:t>
            </a:r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Penn Jerboa</a:t>
            </a:r>
          </a:p>
          <a:p>
            <a:pPr lvl="1"/>
            <a:r>
              <a:rPr lang="en-US" dirty="0"/>
              <a:t> tail driven, passive spring legs</a:t>
            </a:r>
          </a:p>
          <a:p>
            <a:pPr lvl="1"/>
            <a:r>
              <a:rPr lang="en-US" dirty="0"/>
              <a:t> control hip rotation of leg</a:t>
            </a:r>
          </a:p>
          <a:p>
            <a:pPr lvl="1"/>
            <a:r>
              <a:rPr lang="en-US" dirty="0"/>
              <a:t> 1.6 leg lengths hop height (+.6 above)</a:t>
            </a:r>
          </a:p>
          <a:p>
            <a:pPr lvl="1"/>
            <a:r>
              <a:rPr lang="en-US" dirty="0"/>
              <a:t> kangaroo rat</a:t>
            </a:r>
          </a:p>
        </p:txBody>
      </p:sp>
    </p:spTree>
    <p:extLst>
      <p:ext uri="{BB962C8B-B14F-4D97-AF65-F5344CB8AC3E}">
        <p14:creationId xmlns:p14="http://schemas.microsoft.com/office/powerpoint/2010/main" val="2692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Use Unity to: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Model spring, joints, and contact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Collect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Respond to feedback and actuate mechanism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Enable interaction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Build simulation of leg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simulation to: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leg dimensions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Determine spring characteristics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motors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first prototype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Design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Write vertical hopping code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code in simulation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hopping with actual leg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769" y="382277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units</a:t>
            </a:r>
          </a:p>
          <a:p>
            <a:pPr lvl="1"/>
            <a:r>
              <a:rPr lang="en-US" dirty="0"/>
              <a:t>Hectograms and centimeters</a:t>
            </a:r>
          </a:p>
          <a:p>
            <a:pPr lvl="1"/>
            <a:r>
              <a:rPr lang="en-US" dirty="0"/>
              <a:t>Therefore, g = 981 cm/s^2 &amp; spring constant in N/m is 1/10 game spring constant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spring parameters</a:t>
            </a:r>
          </a:p>
          <a:p>
            <a:pPr lvl="1"/>
            <a:r>
              <a:rPr lang="en-US" dirty="0"/>
              <a:t>2 leg lengths hop height</a:t>
            </a:r>
          </a:p>
          <a:p>
            <a:pPr lvl="1"/>
            <a:r>
              <a:rPr lang="en-US" dirty="0"/>
              <a:t>100-200 N/m </a:t>
            </a:r>
          </a:p>
          <a:p>
            <a:pPr lvl="1"/>
            <a:r>
              <a:rPr lang="en-US" dirty="0"/>
              <a:t>130 N/m compresses to 10% of </a:t>
            </a:r>
            <a:r>
              <a:rPr lang="en-US" dirty="0" err="1"/>
              <a:t>unstretched</a:t>
            </a:r>
            <a:r>
              <a:rPr lang="en-US" dirty="0"/>
              <a:t> length when dropped from 2 leg lengths</a:t>
            </a:r>
          </a:p>
          <a:p>
            <a:pPr lvl="1"/>
            <a:r>
              <a:rPr lang="en-US" dirty="0"/>
              <a:t>Each spring in device experiences 50-100% of force on foot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</a:t>
            </a:r>
          </a:p>
          <a:p>
            <a:pPr lvl="1"/>
            <a:r>
              <a:rPr lang="en-US" dirty="0"/>
              <a:t>Max 4.1 cm between masses with 4 cm foot &amp; 2.2 cm with 2 cm foot</a:t>
            </a:r>
          </a:p>
          <a:p>
            <a:pPr lvl="1"/>
            <a:r>
              <a:rPr lang="en-US" dirty="0"/>
              <a:t>How to attach foot?</a:t>
            </a:r>
          </a:p>
          <a:p>
            <a:pPr lvl="2"/>
            <a:r>
              <a:rPr lang="en-US" dirty="0"/>
              <a:t>Limit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7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model</a:t>
            </a:r>
          </a:p>
          <a:p>
            <a:pPr lvl="1"/>
            <a:r>
              <a:rPr lang="en-US" dirty="0"/>
              <a:t>From script</a:t>
            </a:r>
          </a:p>
          <a:p>
            <a:pPr lvl="1"/>
            <a:r>
              <a:rPr lang="en-US" dirty="0"/>
              <a:t>Problems with simulating motors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224</Words>
  <Application>Microsoft Office PowerPoint</Application>
  <PresentationFormat>Widescreen</PresentationFormat>
  <Paragraphs>53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Jacob Summer Update II</vt:lpstr>
      <vt:lpstr>Overview</vt:lpstr>
      <vt:lpstr>Literature</vt:lpstr>
      <vt:lpstr>Tasks</vt:lpstr>
      <vt:lpstr>Progress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25</cp:revision>
  <dcterms:created xsi:type="dcterms:W3CDTF">2017-05-26T18:44:47Z</dcterms:created>
  <dcterms:modified xsi:type="dcterms:W3CDTF">2017-06-13T19:59:55Z</dcterms:modified>
</cp:coreProperties>
</file>