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IV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To build a dynamic robot capable of balancing and hopping</a:t>
            </a:r>
          </a:p>
          <a:p>
            <a:r>
              <a:rPr lang="en-US" dirty="0"/>
              <a:t>Incorporate force measurement device</a:t>
            </a:r>
          </a:p>
          <a:p>
            <a:r>
              <a:rPr lang="en-US" dirty="0"/>
              <a:t>Begin with hopping 2dof leg</a:t>
            </a:r>
          </a:p>
          <a:p>
            <a:r>
              <a:rPr lang="en-US" dirty="0"/>
              <a:t>Use simulation to inform design</a:t>
            </a:r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– R.S. Fearing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Modulation and Optimization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 Unity to: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Model spring, joints, and contact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Collect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Respond to feedback and actuate mechanism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Enable interaction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Build simulation of leg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simulation to: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leg dimensions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Determine spring characteristics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Select motors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first prototype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Design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Manufacture harness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Write vertical hopping code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code in simulation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hopping with actual leg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769" y="3822774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Moment arm vs jump height with </a:t>
            </a:r>
          </a:p>
          <a:p>
            <a:pPr lvl="2"/>
            <a:r>
              <a:rPr lang="en-US" dirty="0"/>
              <a:t>100 rpm motor --&gt; 1.02m moment arm and 1.447m jump height</a:t>
            </a:r>
          </a:p>
          <a:p>
            <a:pPr lvl="2"/>
            <a:r>
              <a:rPr lang="en-US" dirty="0"/>
              <a:t>300 rpm motor --&gt; .182m moment arm and .519m jump height</a:t>
            </a:r>
          </a:p>
          <a:p>
            <a:pPr lvl="1"/>
            <a:r>
              <a:rPr lang="en-US" dirty="0"/>
              <a:t>Motor internal gear ratio vs jump height with </a:t>
            </a:r>
          </a:p>
          <a:p>
            <a:pPr lvl="2"/>
            <a:r>
              <a:rPr lang="en-US" dirty="0"/>
              <a:t>.05m moment arm --&gt; 668 rpm and .2995m </a:t>
            </a:r>
          </a:p>
          <a:p>
            <a:pPr lvl="2"/>
            <a:r>
              <a:rPr lang="en-US" dirty="0"/>
              <a:t>.1m moment arm --&gt; 432 rpm and .358m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Small increase in motor speed results in large reduction of ideal moment arm</a:t>
            </a:r>
          </a:p>
          <a:p>
            <a:pPr lvl="1"/>
            <a:r>
              <a:rPr lang="en-US" dirty="0"/>
              <a:t>Less leg-lengths of jump height for larger moment arm</a:t>
            </a:r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799E-85D8-49F5-8F8F-D0749CE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6F56-C159-4DB0-B5DD-237DCA3E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through lengths and gear ratios</a:t>
            </a:r>
          </a:p>
          <a:p>
            <a:r>
              <a:rPr lang="en-US" dirty="0"/>
              <a:t>Best gauge </a:t>
            </a:r>
            <a:r>
              <a:rPr lang="en-US"/>
              <a:t>of height</a:t>
            </a:r>
            <a:endParaRPr lang="en-US" dirty="0"/>
          </a:p>
          <a:p>
            <a:r>
              <a:rPr lang="en-US" dirty="0"/>
              <a:t>Limit of moment arm length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66EAB-3819-4A45-B939-0901CF7A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9" y="2225785"/>
            <a:ext cx="5123756" cy="40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808-11D8-4FFB-9C30-7DA5A726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E5FE8-AC95-4F86-A4EF-8FF77BA3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2863056"/>
            <a:ext cx="8639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9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200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Jacob Summer Update IV</vt:lpstr>
      <vt:lpstr>Overview</vt:lpstr>
      <vt:lpstr>Literature – R.S. Fearing</vt:lpstr>
      <vt:lpstr>Tasks</vt:lpstr>
      <vt:lpstr>Simulation MATLAB</vt:lpstr>
      <vt:lpstr>Simulation Unity</vt:lpstr>
      <vt:lpstr>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60</cp:revision>
  <dcterms:created xsi:type="dcterms:W3CDTF">2017-05-26T18:44:47Z</dcterms:created>
  <dcterms:modified xsi:type="dcterms:W3CDTF">2017-08-04T20:01:17Z</dcterms:modified>
</cp:coreProperties>
</file>