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>
        <p:scale>
          <a:sx n="120" d="100"/>
          <a:sy n="120" d="100"/>
        </p:scale>
        <p:origin x="-23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7F260-2CD9-45F9-AE57-C10EE5666276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37662-F932-430F-9D57-23E5A20C5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75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560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75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776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3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92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24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4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51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5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26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00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36377-5E45-413A-82FF-B7E6E5303FD2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616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Jacob Summer Update V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Optimization</a:t>
            </a:r>
          </a:p>
        </p:txBody>
      </p:sp>
    </p:spTree>
    <p:extLst>
      <p:ext uri="{BB962C8B-B14F-4D97-AF65-F5344CB8AC3E}">
        <p14:creationId xmlns:p14="http://schemas.microsoft.com/office/powerpoint/2010/main" val="2531099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4E2A7-0745-43B5-A1D5-191E876AE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EBC26-7F8F-4621-9F15-1FE349EC2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41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00A87-F1EB-4BD8-9925-DD18A125B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3BFE0-19C4-4BC9-94F7-68310366F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69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70800-E7FF-4F96-A281-4C6B4407F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Force 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F3DDF-D138-45E7-8466-9920E1E28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Weighed robot .0713557594 kg – much heavier (vs. .0265kg  3x)</a:t>
            </a:r>
          </a:p>
          <a:p>
            <a:r>
              <a:rPr lang="en-US" dirty="0"/>
              <a:t>Compare predicted jump heights: 1.17m vs 0.572m</a:t>
            </a:r>
          </a:p>
          <a:p>
            <a:r>
              <a:rPr lang="en-US" dirty="0"/>
              <a:t>Velocity (blue) mostly linear, approx. max force is 1.03N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B4E4B1-6B9E-4F5A-B002-259B7846B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47455"/>
            <a:ext cx="3018183" cy="232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986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376D0-DC55-481A-839D-30AD2EB7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deflection to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8752D-BB75-4393-B427-0C0375F4B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 nonrigidity—spring joint in leg members</a:t>
            </a:r>
          </a:p>
          <a:p>
            <a:r>
              <a:rPr lang="en-US" dirty="0"/>
              <a:t>Cube relationship: k1*L1</a:t>
            </a:r>
            <a:r>
              <a:rPr lang="en-US" baseline="30000" dirty="0"/>
              <a:t>3</a:t>
            </a:r>
            <a:r>
              <a:rPr lang="en-US" dirty="0"/>
              <a:t>=.0026≈.0027=k2*L2</a:t>
            </a:r>
            <a:r>
              <a:rPr lang="en-US" baseline="30000" dirty="0"/>
              <a:t>3</a:t>
            </a:r>
            <a:endParaRPr lang="en-US" dirty="0"/>
          </a:p>
          <a:p>
            <a:r>
              <a:rPr lang="el-GR" i="1" dirty="0"/>
              <a:t>δ</a:t>
            </a:r>
            <a:r>
              <a:rPr lang="en-US" i="1" baseline="-25000" dirty="0"/>
              <a:t>B</a:t>
            </a:r>
            <a:r>
              <a:rPr lang="en-US" i="1" dirty="0"/>
              <a:t> = F L</a:t>
            </a:r>
            <a:r>
              <a:rPr lang="en-US" i="1" baseline="30000" dirty="0"/>
              <a:t>3</a:t>
            </a:r>
            <a:r>
              <a:rPr lang="en-US" i="1" dirty="0"/>
              <a:t> / (3 E I)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0420E1-9420-4051-8F4F-4BB81AEE79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309" r="38191" b="2608"/>
          <a:stretch/>
        </p:blipFill>
        <p:spPr>
          <a:xfrm>
            <a:off x="7560905" y="2810909"/>
            <a:ext cx="3398644" cy="33660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83841E-2520-4ABE-AFA3-F970DCFA79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64" r="29142" b="55943"/>
          <a:stretch/>
        </p:blipFill>
        <p:spPr>
          <a:xfrm>
            <a:off x="3664766" y="3115709"/>
            <a:ext cx="3896139" cy="275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160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730CC-CBAD-4B8B-8BAA-DE6E70BBE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Deflection to 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8A009-D648-4DE1-A20B-17FEED082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Under-predicts deflection for given force per data,  but matches formula pretty close, add </a:t>
            </a:r>
            <a:r>
              <a:rPr lang="en-US" dirty="0" err="1"/>
              <a:t>jmp</a:t>
            </a:r>
            <a:r>
              <a:rPr lang="en-US" dirty="0"/>
              <a:t> data and graph(s)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**Video of full thing w/ deflection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BE1E6D-0093-4BA7-912A-41D55DD9C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586" y="2625471"/>
            <a:ext cx="28098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345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946F-186C-4AA8-831B-AF06AD3EA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force 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DABD8-050B-4679-8314-42FE256A9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 res, noisy, high range – amp </a:t>
            </a:r>
            <a:r>
              <a:rPr lang="en-US"/>
              <a:t>with moment arm</a:t>
            </a:r>
          </a:p>
        </p:txBody>
      </p:sp>
    </p:spTree>
    <p:extLst>
      <p:ext uri="{BB962C8B-B14F-4D97-AF65-F5344CB8AC3E}">
        <p14:creationId xmlns:p14="http://schemas.microsoft.com/office/powerpoint/2010/main" val="1485091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1022</TotalTime>
  <Words>135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Jacob Summer Update V</vt:lpstr>
      <vt:lpstr>Last Presentation</vt:lpstr>
      <vt:lpstr>Last Week</vt:lpstr>
      <vt:lpstr>Force Plate</vt:lpstr>
      <vt:lpstr>Add deflection to model</vt:lpstr>
      <vt:lpstr>Add Deflection to Unity</vt:lpstr>
      <vt:lpstr>Back to force 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Jacob Summer Update I</dc:title>
  <dc:creator>Jacob Knaup</dc:creator>
  <cp:lastModifiedBy>Jacob Knaup</cp:lastModifiedBy>
  <cp:revision>94</cp:revision>
  <dcterms:created xsi:type="dcterms:W3CDTF">2017-05-26T18:44:47Z</dcterms:created>
  <dcterms:modified xsi:type="dcterms:W3CDTF">2017-09-13T03:18:18Z</dcterms:modified>
</cp:coreProperties>
</file>