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64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366" autoAdjust="0"/>
  </p:normalViewPr>
  <p:slideViewPr>
    <p:cSldViewPr snapToGrid="0">
      <p:cViewPr varScale="1">
        <p:scale>
          <a:sx n="72" d="100"/>
          <a:sy n="72" d="100"/>
        </p:scale>
        <p:origin x="8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7F260-2CD9-45F9-AE57-C10EE566627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37662-F932-430F-9D57-23E5A20C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60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77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3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92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2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4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5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5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2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0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36377-5E45-413A-82FF-B7E6E5303FD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61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Hopping Robot Update 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53109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3F62-525A-4C03-AF67-D6121792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53D72-41BA-4F2B-B6A7-FA776F3B5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/>
              <a:t>Present results, complete full </a:t>
            </a:r>
            <a:r>
              <a:rPr lang="en-US" sz="3200" i="1" dirty="0" err="1"/>
              <a:t>Pynamics</a:t>
            </a:r>
            <a:r>
              <a:rPr lang="en-US" sz="3200" i="1" dirty="0"/>
              <a:t> model</a:t>
            </a:r>
          </a:p>
          <a:p>
            <a:r>
              <a:rPr lang="en-US" sz="3200" dirty="0"/>
              <a:t>TODO</a:t>
            </a:r>
          </a:p>
          <a:p>
            <a:pPr lvl="1"/>
            <a:r>
              <a:rPr lang="en-US" dirty="0"/>
              <a:t>finish collecting motor constants</a:t>
            </a:r>
          </a:p>
          <a:p>
            <a:pPr lvl="1"/>
            <a:r>
              <a:rPr lang="en-US" dirty="0"/>
              <a:t>maybe verify motor</a:t>
            </a:r>
          </a:p>
          <a:p>
            <a:pPr lvl="1"/>
            <a:r>
              <a:rPr lang="en-US" dirty="0"/>
              <a:t>verify final </a:t>
            </a:r>
            <a:r>
              <a:rPr lang="en-US" dirty="0" err="1"/>
              <a:t>pynamics</a:t>
            </a:r>
            <a:r>
              <a:rPr lang="en-US" dirty="0"/>
              <a:t> sim</a:t>
            </a:r>
          </a:p>
          <a:p>
            <a:pPr lvl="1"/>
            <a:r>
              <a:rPr lang="en-US" dirty="0"/>
              <a:t>run final </a:t>
            </a:r>
            <a:r>
              <a:rPr lang="en-US" dirty="0" err="1"/>
              <a:t>pynamics</a:t>
            </a:r>
            <a:r>
              <a:rPr lang="en-US" dirty="0"/>
              <a:t> sim for all designs</a:t>
            </a:r>
          </a:p>
          <a:p>
            <a:pPr lvl="1"/>
            <a:r>
              <a:rPr lang="en-US" dirty="0"/>
              <a:t>labeled diagram of system</a:t>
            </a:r>
          </a:p>
          <a:p>
            <a:pPr lvl="1"/>
            <a:r>
              <a:rPr lang="en-US" dirty="0"/>
              <a:t>frame by frame of </a:t>
            </a:r>
            <a:r>
              <a:rPr lang="en-US"/>
              <a:t>one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6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0DEB-7390-4350-BF2D-161D85EB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Voltage/Current Sensor</a:t>
            </a:r>
          </a:p>
        </p:txBody>
      </p:sp>
      <p:pic>
        <p:nvPicPr>
          <p:cNvPr id="5" name="Content Placeholder 4" descr="A circuit board&#10;&#10;Description generated with very high confidence">
            <a:extLst>
              <a:ext uri="{FF2B5EF4-FFF2-40B4-BE49-F238E27FC236}">
                <a16:creationId xmlns:a16="http://schemas.microsoft.com/office/drawing/2014/main" id="{25EB5893-6167-4D1B-BE5E-EF3F0C2843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390"/>
            <a:ext cx="5181600" cy="388580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0C0E2-B7FE-4388-8F58-9625D22578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collection working</a:t>
            </a:r>
          </a:p>
        </p:txBody>
      </p:sp>
    </p:spTree>
    <p:extLst>
      <p:ext uri="{BB962C8B-B14F-4D97-AF65-F5344CB8AC3E}">
        <p14:creationId xmlns:p14="http://schemas.microsoft.com/office/powerpoint/2010/main" val="304047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FC56-6114-4ACA-8867-9FE50A9E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Markers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2544C6-00CB-42B4-A719-ECB7214557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38" y="2233690"/>
            <a:ext cx="4715726" cy="3536796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DED2BA-8F76-443F-9248-B6966F4954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 to bottom of leg (flat foot section) to measure height above ground</a:t>
            </a:r>
          </a:p>
        </p:txBody>
      </p:sp>
    </p:spTree>
    <p:extLst>
      <p:ext uri="{BB962C8B-B14F-4D97-AF65-F5344CB8AC3E}">
        <p14:creationId xmlns:p14="http://schemas.microsoft.com/office/powerpoint/2010/main" val="349785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4E6E-B71E-4448-815B-C1A79E81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9" name="Content Placeholder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58B4227-A9D4-4F66-A7BE-ED6C6C804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50" y="1825625"/>
            <a:ext cx="6920699" cy="4351338"/>
          </a:xfrm>
        </p:spPr>
      </p:pic>
    </p:spTree>
    <p:extLst>
      <p:ext uri="{BB962C8B-B14F-4D97-AF65-F5344CB8AC3E}">
        <p14:creationId xmlns:p14="http://schemas.microsoft.com/office/powerpoint/2010/main" val="379664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C1CF-1418-4A02-891F-19290B17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pic>
        <p:nvPicPr>
          <p:cNvPr id="7" name="Content Placeholder 6" descr="A close up of a map&#10;&#10;Description generated with high confidence">
            <a:extLst>
              <a:ext uri="{FF2B5EF4-FFF2-40B4-BE49-F238E27FC236}">
                <a16:creationId xmlns:a16="http://schemas.microsoft.com/office/drawing/2014/main" id="{FD79A094-77EC-4AF0-910D-5CFC4B3117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3" y="2382982"/>
            <a:ext cx="5854597" cy="2902927"/>
          </a:xfrm>
        </p:spPr>
      </p:pic>
      <p:pic>
        <p:nvPicPr>
          <p:cNvPr id="9" name="Content Placeholder 8" descr="A picture containing map&#10;&#10;Description generated with high confidence">
            <a:extLst>
              <a:ext uri="{FF2B5EF4-FFF2-40B4-BE49-F238E27FC236}">
                <a16:creationId xmlns:a16="http://schemas.microsoft.com/office/drawing/2014/main" id="{3BEF58BC-AFCA-4E14-BB88-4464D4BBEF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82982"/>
            <a:ext cx="5964828" cy="286095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D52B31-8832-44B5-AF3D-3BF0BF09D803}"/>
              </a:ext>
            </a:extLst>
          </p:cNvPr>
          <p:cNvSpPr txBox="1"/>
          <p:nvPr/>
        </p:nvSpPr>
        <p:spPr>
          <a:xfrm>
            <a:off x="772357" y="1846555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Unity Multi-body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8B7F6-05B0-41C5-8557-362503A487F2}"/>
              </a:ext>
            </a:extLst>
          </p:cNvPr>
          <p:cNvSpPr txBox="1"/>
          <p:nvPr/>
        </p:nvSpPr>
        <p:spPr>
          <a:xfrm>
            <a:off x="6880194" y="1864308"/>
            <a:ext cx="436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MATLAB Single-body</a:t>
            </a:r>
          </a:p>
        </p:txBody>
      </p:sp>
    </p:spTree>
    <p:extLst>
      <p:ext uri="{BB962C8B-B14F-4D97-AF65-F5344CB8AC3E}">
        <p14:creationId xmlns:p14="http://schemas.microsoft.com/office/powerpoint/2010/main" val="77808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3349-4880-4DD6-803D-06624C68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68190C2-47E9-440D-86EB-2115ABE1F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928" y="1825625"/>
            <a:ext cx="5912143" cy="4351338"/>
          </a:xfrm>
        </p:spPr>
      </p:pic>
    </p:spTree>
    <p:extLst>
      <p:ext uri="{BB962C8B-B14F-4D97-AF65-F5344CB8AC3E}">
        <p14:creationId xmlns:p14="http://schemas.microsoft.com/office/powerpoint/2010/main" val="67819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1874</TotalTime>
  <Words>74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Hopping Robot Update X</vt:lpstr>
      <vt:lpstr>Current Objective</vt:lpstr>
      <vt:lpstr>Voltage/Current Sensor</vt:lpstr>
      <vt:lpstr>Camera Markers</vt:lpstr>
      <vt:lpstr>Results</vt:lpstr>
      <vt:lpstr>Simulation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 Summer Update I</dc:title>
  <dc:creator>Jacob Knaup</dc:creator>
  <cp:lastModifiedBy>Jacob Knaup</cp:lastModifiedBy>
  <cp:revision>173</cp:revision>
  <dcterms:created xsi:type="dcterms:W3CDTF">2017-05-26T18:44:47Z</dcterms:created>
  <dcterms:modified xsi:type="dcterms:W3CDTF">2018-02-09T16:27:43Z</dcterms:modified>
</cp:coreProperties>
</file>