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2" r:id="rId3"/>
    <p:sldId id="268" r:id="rId4"/>
    <p:sldId id="267" r:id="rId5"/>
    <p:sldId id="269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366" autoAdjust="0"/>
  </p:normalViewPr>
  <p:slideViewPr>
    <p:cSldViewPr snapToGrid="0">
      <p:cViewPr varScale="1">
        <p:scale>
          <a:sx n="60" d="100"/>
          <a:sy n="60" d="100"/>
        </p:scale>
        <p:origin x="9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Hopping Robot Update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DEB-7390-4350-BF2D-161D85EB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0C0E2-B7FE-4388-8F58-9625D225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708" y="1825625"/>
            <a:ext cx="5181600" cy="4351338"/>
          </a:xfrm>
        </p:spPr>
        <p:txBody>
          <a:bodyPr/>
          <a:lstStyle/>
          <a:p>
            <a:r>
              <a:rPr lang="en-US" dirty="0"/>
              <a:t>Position (of body)</a:t>
            </a:r>
          </a:p>
          <a:p>
            <a:r>
              <a:rPr lang="en-US" dirty="0"/>
              <a:t>Force</a:t>
            </a:r>
          </a:p>
          <a:p>
            <a:r>
              <a:rPr lang="en-US" dirty="0"/>
              <a:t>Current &amp; Voltage</a:t>
            </a:r>
          </a:p>
          <a:p>
            <a:r>
              <a:rPr lang="en-US" dirty="0"/>
              <a:t>Encoder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AC002-9636-4B01-8F23-C287EB59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46" y="937077"/>
            <a:ext cx="3545342" cy="53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FC56-6114-4ACA-8867-9FE50A9E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Jump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D0AFD-8306-464D-920B-92DDFBA9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34" y="90123"/>
            <a:ext cx="6681722" cy="320112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CABC66-512F-46F2-8591-F82DD76D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1866" y="1785061"/>
            <a:ext cx="5181600" cy="5165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 cm, 1:150 reduction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33C1AB-C727-4D13-8C77-22762174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834" y="3429000"/>
            <a:ext cx="6681722" cy="3201129"/>
          </a:xfrm>
          <a:prstGeom prst="rect">
            <a:avLst/>
          </a:prstGeom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3D2A7064-7964-41A8-B982-E6BB10528C50}"/>
              </a:ext>
            </a:extLst>
          </p:cNvPr>
          <p:cNvSpPr txBox="1">
            <a:spLocks/>
          </p:cNvSpPr>
          <p:nvPr/>
        </p:nvSpPr>
        <p:spPr>
          <a:xfrm>
            <a:off x="1471866" y="5015730"/>
            <a:ext cx="5181600" cy="51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6 cm, 1:100 reduction</a:t>
            </a:r>
          </a:p>
        </p:txBody>
      </p:sp>
    </p:spTree>
    <p:extLst>
      <p:ext uri="{BB962C8B-B14F-4D97-AF65-F5344CB8AC3E}">
        <p14:creationId xmlns:p14="http://schemas.microsoft.com/office/powerpoint/2010/main" val="34978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DEB-7390-4350-BF2D-161D85EB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Results</a:t>
            </a:r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D1DAC8-67E8-4BF6-B1DE-1EFF6DD145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67"/>
          <a:stretch/>
        </p:blipFill>
        <p:spPr>
          <a:xfrm>
            <a:off x="1189892" y="1825625"/>
            <a:ext cx="10309350" cy="4174122"/>
          </a:xfrm>
        </p:spPr>
      </p:pic>
    </p:spTree>
    <p:extLst>
      <p:ext uri="{BB962C8B-B14F-4D97-AF65-F5344CB8AC3E}">
        <p14:creationId xmlns:p14="http://schemas.microsoft.com/office/powerpoint/2010/main" val="30404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3D4ED8F9-66A2-45AF-9F28-41B05D59F1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E835B80-33DD-49E0-8B11-9A44744278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5" y="484632"/>
            <a:ext cx="7068731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73C97C-6D70-4C87-A90C-2FF30B72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7" y="1338415"/>
            <a:ext cx="6099468" cy="4027950"/>
          </a:xfrm>
          <a:prstGeom prst="rect">
            <a:avLst/>
          </a:prstGeom>
          <a:effectLst/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C6DAF05A-F01F-4488-9734-931170C7AB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646" y="646879"/>
            <a:ext cx="6745130" cy="5414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04E6E-B71E-4448-815B-C1A79E81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Jumping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CEBC-6D78-419E-8610-AE0510BE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Efficiency=PotentialEnergyOut/ElectricalEnergyIn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48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C1CF-1418-4A02-891F-19290B1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1464E-EE64-49D7-A036-ED4DBAFC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043" y="1846555"/>
            <a:ext cx="5181600" cy="4351338"/>
          </a:xfrm>
        </p:spPr>
        <p:txBody>
          <a:bodyPr/>
          <a:lstStyle/>
          <a:p>
            <a:r>
              <a:rPr lang="en-US" dirty="0"/>
              <a:t>Needs flexibility</a:t>
            </a:r>
          </a:p>
          <a:p>
            <a:r>
              <a:rPr lang="en-US" dirty="0"/>
              <a:t>Needs motor inertia and inductance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F70005-10B8-4A6D-BD1B-38DE7B155D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7780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349-4880-4DD6-803D-06624C68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3202D-F50A-4A9D-80E7-1B9B91A0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179" y="1872706"/>
            <a:ext cx="2592760" cy="565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33F8D-5714-4444-AA6E-2B091CCB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78" y="2841708"/>
            <a:ext cx="3011905" cy="60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54850-330F-46C9-99DA-4CCF78223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2706"/>
            <a:ext cx="3157100" cy="607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C3FD-9184-40D2-BFF0-3B1E7B914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83846"/>
            <a:ext cx="3427501" cy="6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F62-525A-4C03-AF67-D6121792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3D72-41BA-4F2B-B6A7-FA776F3B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Present results, complete full </a:t>
            </a:r>
            <a:r>
              <a:rPr lang="en-US" sz="3200" i="1" dirty="0" err="1"/>
              <a:t>Pynamics</a:t>
            </a:r>
            <a:r>
              <a:rPr lang="en-US" sz="3200" i="1" dirty="0"/>
              <a:t> model</a:t>
            </a:r>
          </a:p>
          <a:p>
            <a:r>
              <a:rPr lang="en-US" sz="3200" dirty="0"/>
              <a:t>TODO</a:t>
            </a:r>
          </a:p>
          <a:p>
            <a:pPr lvl="1"/>
            <a:r>
              <a:rPr lang="en-US" dirty="0"/>
              <a:t>finish collecting motor constants</a:t>
            </a:r>
          </a:p>
          <a:p>
            <a:pPr lvl="1"/>
            <a:r>
              <a:rPr lang="en-US" dirty="0"/>
              <a:t>maybe verify motor</a:t>
            </a:r>
          </a:p>
          <a:p>
            <a:pPr lvl="1"/>
            <a:r>
              <a:rPr lang="en-US" dirty="0"/>
              <a:t>verify final </a:t>
            </a:r>
            <a:r>
              <a:rPr lang="en-US" dirty="0" err="1"/>
              <a:t>pynamics</a:t>
            </a:r>
            <a:r>
              <a:rPr lang="en-US" dirty="0"/>
              <a:t> sim</a:t>
            </a:r>
          </a:p>
          <a:p>
            <a:pPr lvl="1"/>
            <a:r>
              <a:rPr lang="en-US" dirty="0"/>
              <a:t>run final </a:t>
            </a:r>
            <a:r>
              <a:rPr lang="en-US" dirty="0" err="1"/>
              <a:t>pynamics</a:t>
            </a:r>
            <a:r>
              <a:rPr lang="en-US" dirty="0"/>
              <a:t> sim for all designs</a:t>
            </a:r>
          </a:p>
          <a:p>
            <a:pPr lvl="2"/>
            <a:r>
              <a:rPr lang="en-US" dirty="0"/>
              <a:t>Motor sim motor, design sim design, trends, sim trends</a:t>
            </a:r>
          </a:p>
          <a:p>
            <a:pPr lvl="1"/>
            <a:r>
              <a:rPr lang="en-US" dirty="0"/>
              <a:t>labeled diagram of system</a:t>
            </a:r>
          </a:p>
          <a:p>
            <a:pPr lvl="1"/>
            <a:r>
              <a:rPr lang="en-US" dirty="0"/>
              <a:t>frame by frame of one design</a:t>
            </a:r>
          </a:p>
        </p:txBody>
      </p:sp>
    </p:spTree>
    <p:extLst>
      <p:ext uri="{BB962C8B-B14F-4D97-AF65-F5344CB8AC3E}">
        <p14:creationId xmlns:p14="http://schemas.microsoft.com/office/powerpoint/2010/main" val="174886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99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Hopping Robot Update X</vt:lpstr>
      <vt:lpstr>Jumping Data Collection</vt:lpstr>
      <vt:lpstr>Single Jump</vt:lpstr>
      <vt:lpstr>Jumping Results</vt:lpstr>
      <vt:lpstr>Jumping Results</vt:lpstr>
      <vt:lpstr>Simulation</vt:lpstr>
      <vt:lpstr>Motor Modeling</vt:lpstr>
      <vt:lpstr>Current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201</cp:revision>
  <dcterms:created xsi:type="dcterms:W3CDTF">2017-05-26T18:44:47Z</dcterms:created>
  <dcterms:modified xsi:type="dcterms:W3CDTF">2018-02-09T18:41:41Z</dcterms:modified>
</cp:coreProperties>
</file>