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366" autoAdjust="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Hopping Robot Update VIII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F62-525A-4C03-AF67-D6121792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3D72-41BA-4F2B-B6A7-FA776F3B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Validate/improve simulation with experiments</a:t>
            </a:r>
          </a:p>
          <a:p>
            <a:r>
              <a:rPr lang="en-US" sz="3200" dirty="0"/>
              <a:t>Conduct experiments on multiple legs to capture:</a:t>
            </a:r>
          </a:p>
          <a:p>
            <a:pPr lvl="1"/>
            <a:r>
              <a:rPr lang="en-US" sz="2800" dirty="0"/>
              <a:t>Forces (load cell)</a:t>
            </a:r>
          </a:p>
          <a:p>
            <a:pPr lvl="1"/>
            <a:r>
              <a:rPr lang="en-US" sz="2800" dirty="0"/>
              <a:t>Jump height (cameras)</a:t>
            </a:r>
          </a:p>
          <a:p>
            <a:pPr lvl="1"/>
            <a:r>
              <a:rPr lang="en-US" sz="2800" dirty="0"/>
              <a:t>Power consumption (V/I sensor)</a:t>
            </a:r>
          </a:p>
          <a:p>
            <a:pPr lvl="1"/>
            <a:r>
              <a:rPr lang="en-US" sz="2800" dirty="0"/>
              <a:t>Angular Position (encoder)</a:t>
            </a:r>
          </a:p>
          <a:p>
            <a:r>
              <a:rPr lang="en-US" sz="3200" dirty="0"/>
              <a:t>And improve simulation</a:t>
            </a:r>
          </a:p>
        </p:txBody>
      </p:sp>
    </p:spTree>
    <p:extLst>
      <p:ext uri="{BB962C8B-B14F-4D97-AF65-F5344CB8AC3E}">
        <p14:creationId xmlns:p14="http://schemas.microsoft.com/office/powerpoint/2010/main" val="17488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DEB-7390-4350-BF2D-161D85EB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Voltage/Current Sensor</a:t>
            </a:r>
          </a:p>
        </p:txBody>
      </p:sp>
      <p:pic>
        <p:nvPicPr>
          <p:cNvPr id="5" name="Content Placeholder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5EB5893-6167-4D1B-BE5E-EF3F0C2843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390"/>
            <a:ext cx="5181600" cy="38858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0C0E2-B7FE-4388-8F58-9625D2257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collection working</a:t>
            </a:r>
          </a:p>
        </p:txBody>
      </p:sp>
    </p:spTree>
    <p:extLst>
      <p:ext uri="{BB962C8B-B14F-4D97-AF65-F5344CB8AC3E}">
        <p14:creationId xmlns:p14="http://schemas.microsoft.com/office/powerpoint/2010/main" val="30404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FC56-6114-4ACA-8867-9FE50A9E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Markers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544C6-00CB-42B4-A719-ECB7214557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38" y="2233690"/>
            <a:ext cx="4715726" cy="353679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ED2BA-8F76-443F-9248-B6966F4954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to bottom of leg (flat foot section) to measure height above ground</a:t>
            </a:r>
          </a:p>
        </p:txBody>
      </p:sp>
    </p:spTree>
    <p:extLst>
      <p:ext uri="{BB962C8B-B14F-4D97-AF65-F5344CB8AC3E}">
        <p14:creationId xmlns:p14="http://schemas.microsoft.com/office/powerpoint/2010/main" val="349785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E6E-B71E-4448-815B-C1A79E81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58B4227-A9D4-4F66-A7BE-ED6C6C80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50" y="1825625"/>
            <a:ext cx="6920699" cy="4351338"/>
          </a:xfrm>
        </p:spPr>
      </p:pic>
    </p:spTree>
    <p:extLst>
      <p:ext uri="{BB962C8B-B14F-4D97-AF65-F5344CB8AC3E}">
        <p14:creationId xmlns:p14="http://schemas.microsoft.com/office/powerpoint/2010/main" val="37966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C1CF-1418-4A02-891F-19290B1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7" name="Content Placeholder 6" descr="A close up of a map&#10;&#10;Description generated with high confidence">
            <a:extLst>
              <a:ext uri="{FF2B5EF4-FFF2-40B4-BE49-F238E27FC236}">
                <a16:creationId xmlns:a16="http://schemas.microsoft.com/office/drawing/2014/main" id="{FD79A094-77EC-4AF0-910D-5CFC4B3117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3" y="2382982"/>
            <a:ext cx="5854597" cy="2902927"/>
          </a:xfrm>
        </p:spPr>
      </p:pic>
      <p:pic>
        <p:nvPicPr>
          <p:cNvPr id="9" name="Content Placeholder 8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3BEF58BC-AFCA-4E14-BB88-4464D4BBE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982"/>
            <a:ext cx="5964828" cy="28609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D52B31-8832-44B5-AF3D-3BF0BF09D803}"/>
              </a:ext>
            </a:extLst>
          </p:cNvPr>
          <p:cNvSpPr txBox="1"/>
          <p:nvPr/>
        </p:nvSpPr>
        <p:spPr>
          <a:xfrm>
            <a:off x="772357" y="1846555"/>
            <a:ext cx="398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Unity Multi-body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8B7F6-05B0-41C5-8557-362503A487F2}"/>
              </a:ext>
            </a:extLst>
          </p:cNvPr>
          <p:cNvSpPr txBox="1"/>
          <p:nvPr/>
        </p:nvSpPr>
        <p:spPr>
          <a:xfrm>
            <a:off x="6880194" y="1864308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MATLAB Single-body</a:t>
            </a:r>
          </a:p>
        </p:txBody>
      </p:sp>
    </p:spTree>
    <p:extLst>
      <p:ext uri="{BB962C8B-B14F-4D97-AF65-F5344CB8AC3E}">
        <p14:creationId xmlns:p14="http://schemas.microsoft.com/office/powerpoint/2010/main" val="7780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349-4880-4DD6-803D-06624C68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8190C2-47E9-440D-86EB-2115ABE1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28" y="1825625"/>
            <a:ext cx="5912143" cy="4351338"/>
          </a:xfrm>
        </p:spPr>
      </p:pic>
    </p:spTree>
    <p:extLst>
      <p:ext uri="{BB962C8B-B14F-4D97-AF65-F5344CB8AC3E}">
        <p14:creationId xmlns:p14="http://schemas.microsoft.com/office/powerpoint/2010/main" val="67819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1870</TotalTime>
  <Words>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Hopping Robot Update VIII</vt:lpstr>
      <vt:lpstr>Current Objective</vt:lpstr>
      <vt:lpstr>Voltage/Current Sensor</vt:lpstr>
      <vt:lpstr>Camera Markers</vt:lpstr>
      <vt:lpstr>Results</vt:lpstr>
      <vt:lpstr>Simulation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167</cp:revision>
  <dcterms:created xsi:type="dcterms:W3CDTF">2017-05-26T18:44:47Z</dcterms:created>
  <dcterms:modified xsi:type="dcterms:W3CDTF">2017-11-03T17:10:42Z</dcterms:modified>
</cp:coreProperties>
</file>