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0521-397C-4EFF-9A95-6504FDCB2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ED66B-91FE-44D7-B7A2-E9C7A6977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31519-1218-4A54-BDFF-3F931561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1BC2-5BED-410C-9AC4-451ABBB6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FFED-688C-4C1D-BC74-B47A1DE9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9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5E44-7DDA-4D3F-8CC0-DDAA8527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7BA43-CD9A-4FC3-BF92-2E068BE73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B96F9-4936-467F-9E10-E03A9064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C9D2A-0537-46FA-A15D-444109D6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8E377-D76E-43CE-B257-21CE69D2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0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35479-4782-42C5-9755-7327BF61E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BCD2A-5709-40EE-A353-9BB44FF16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E2065-91D9-4112-95FA-AA69F343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46003-F4E1-432A-9DD4-8B750A05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B505-659A-4226-9EAC-628841EE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1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43A4-30C2-4C09-B61C-0270C71F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7D209-A046-48EC-9BE9-5F8E60FA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20DF-22E6-4113-8133-C07B2645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9A69E-64DD-49A4-916E-E156DA5C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CC021-1FBF-4871-A4BF-94E7B7FB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F685-F602-4157-BF2B-D78F2306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B2C92-393A-434F-8A1D-1D9F9194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10AE-DC99-4726-A16D-6992E0F0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75E6-5103-40FF-BF2C-41AB63E3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504B2-44A3-43AB-BB8D-5E28CC46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89C2-A322-4DAF-B8BF-FABFEA62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1D30-581C-482B-BAD1-57F8BE85E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F9AD4-484B-4925-9031-46E3AAE0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E0422-8C72-44AD-97F3-396782D7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3E72E-B191-42B8-99FD-41EC8659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D04D-A4E1-4AC5-AA97-EC5B2BCF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3362-23C7-4D2F-B3DD-7E79230E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8B7B0-9302-4E7C-B5B0-4802F6463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0947E-D562-4EC5-A4A7-B1D947D6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63167-23AA-4B2C-9BF1-4BFD56DA6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C9A65-4260-418D-8245-5544EFD9E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31425-F858-4B94-8827-833DBC55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3560A-A34A-4E81-B112-7408F66C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07B91-9E74-4A3E-B320-46B794B2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6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0659-CCB5-45D8-8C8D-B161A538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6C819-8F9B-4B2B-834E-6A480E71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DD097-34FD-4554-897D-2D018739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89EF2-6E8A-47E1-9B88-55D11195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4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7BA48-510C-4F51-81A4-1FEBDDB2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04D0B-D746-421D-AD4D-9CF094BB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A0551-110A-429F-AEC1-D12E5C0D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D668-844C-4480-9786-253B0AAB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B0848-02D2-4DCC-8D01-6ECC2B35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A37DB-25F9-4B67-96CD-33B28F69C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93B1-59D7-48FE-B2D9-7A298929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2247E-14B9-4CAE-B3D9-2AF61CAB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5A41F-0A5F-4285-AEBA-B675DFCA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2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CAE2-B0F4-47D5-BCB7-E0E91288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3C444-22E0-474F-825C-F4BA25B45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AB74A-705D-4048-97B8-A838EBE54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E58A0-15F5-414B-B8E6-09E0BD35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5EB-E6C2-4CB1-9228-FE014C99128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7D323-8292-43D8-86AA-0BA2A57B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F2C71-043B-4831-BD57-C3CAC3B0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0C50E-92D2-4A4F-BD5E-10FB0050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6D3E-A0EE-43AD-8879-47380578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0D2C6-A7C1-4E59-8A90-81C187CE2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FC5EB-E6C2-4CB1-9228-FE014C991285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19BB9-29F9-4BEB-A11E-07B80BD66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FF88F-F66E-4B0C-AB30-E60CAC9C3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46FA-D3E2-44C5-B7F8-CCD11431D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460E-BB7C-48E1-9D88-986B95146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3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4DF33-F39A-4C81-9F2A-8FB1ADB69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0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677A-7F9E-4D2D-B536-580AD529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B944-A1B1-4CF9-A4ED-85DC7D90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Equations for dot and cross product</a:t>
            </a:r>
          </a:p>
        </p:txBody>
      </p:sp>
    </p:spTree>
    <p:extLst>
      <p:ext uri="{BB962C8B-B14F-4D97-AF65-F5344CB8AC3E}">
        <p14:creationId xmlns:p14="http://schemas.microsoft.com/office/powerpoint/2010/main" val="44501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939D-82C8-4A78-8B96-5051F114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27 Forces on Moving Charges and Currents in Magnetic Fields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EDCE1-B0AF-4058-97BD-05B3E75C63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Force acting on charge moving in magnetic field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(FBI)</a:t>
                </a:r>
              </a:p>
              <a:p>
                <a:r>
                  <a:rPr lang="en-US" dirty="0"/>
                  <a:t>Centripetal Motion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Force acting on wire carrying current in magnetic field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(FBI)</a:t>
                </a:r>
              </a:p>
              <a:p>
                <a:pPr lvl="1"/>
                <a:r>
                  <a:rPr lang="en-US" dirty="0"/>
                  <a:t>Current given drift velocity (from </a:t>
                </a:r>
                <a:r>
                  <a:rPr lang="en-US" dirty="0" err="1"/>
                  <a:t>prev</a:t>
                </a:r>
                <a:r>
                  <a:rPr lang="en-US" dirty="0"/>
                  <a:t> chapter):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Torque on loop of wire carrying current in magnetic field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𝐼𝐴</m:t>
                    </m:r>
                  </m:oMath>
                </a14:m>
                <a:r>
                  <a:rPr lang="en-US" dirty="0"/>
                  <a:t> curl hand with current &amp; thumb gives direction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EDCE1-B0AF-4058-97BD-05B3E75C6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59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C397-EBC1-499C-B32E-5C3B586F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28 Magnetic Fields Created by Moving Charges and Currents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B7494-2CF9-47C5-AA04-97675FBB8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Magnetic Field Created by Moving Charge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curl fingers or BRV (circles)</a:t>
                </a:r>
              </a:p>
              <a:p>
                <a:r>
                  <a:rPr lang="en-US" dirty="0"/>
                  <a:t>Magnetic Field Created by Current</a:t>
                </a:r>
              </a:p>
              <a:p>
                <a:pPr lvl="1"/>
                <a:r>
                  <a:rPr lang="en-US" dirty="0"/>
                  <a:t>Short wire: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Long wire: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 curl fingers for direction, creates concentric circles</a:t>
                </a:r>
              </a:p>
              <a:p>
                <a:r>
                  <a:rPr lang="en-US" dirty="0"/>
                  <a:t>Magnetic field created by solenoid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</m:t>
                    </m:r>
                  </m:oMath>
                </a14:m>
                <a:r>
                  <a:rPr lang="en-US" dirty="0"/>
                  <a:t> n is number of loops per meter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B7494-2CF9-47C5-AA04-97675FBB8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76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B00E-8820-4F16-8373-03737EB4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29 Magnetic Flux and Induced EMF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B166AB-CE5E-40E2-8316-BFDFC2491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Magnetic Flux is Magnetic Field passing through an area</a:t>
                </a:r>
              </a:p>
              <a:p>
                <a:pPr lvl="1"/>
                <a:r>
                  <a:rPr lang="en-US" dirty="0"/>
                  <a:t>Depends of strength of field, size of area, and angle between them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nary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A </a:t>
                </a:r>
                <a:r>
                  <a:rPr lang="en-US" i="1" dirty="0"/>
                  <a:t>changing </a:t>
                </a:r>
                <a:r>
                  <a:rPr lang="en-US" dirty="0"/>
                  <a:t>magnetic flux will induce a current and EMF</a:t>
                </a:r>
              </a:p>
              <a:p>
                <a:pPr lvl="1"/>
                <a:r>
                  <a:rPr lang="en-US" dirty="0"/>
                  <a:t>The induced current will create a magnetic field/flux that </a:t>
                </a:r>
                <a:r>
                  <a:rPr lang="en-US" i="1" dirty="0"/>
                  <a:t>opposes</a:t>
                </a:r>
                <a:r>
                  <a:rPr lang="en-US" dirty="0"/>
                  <a:t> the change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An induced EMF can also be represented as an electric field in the wire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B166AB-CE5E-40E2-8316-BFDFC2491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10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Exam 3 Review</vt:lpstr>
      <vt:lpstr>PowerPoint Presentation</vt:lpstr>
      <vt:lpstr>Ch 27 Forces on Moving Charges and Currents in Magnetic Fields </vt:lpstr>
      <vt:lpstr>Ch 28 Magnetic Fields Created by Moving Charges and Currents</vt:lpstr>
      <vt:lpstr>Ch 29 Magnetic Flux and Induced EMF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Knaup</dc:creator>
  <cp:lastModifiedBy>Jacob Knaup</cp:lastModifiedBy>
  <cp:revision>44</cp:revision>
  <dcterms:created xsi:type="dcterms:W3CDTF">2017-10-31T21:11:34Z</dcterms:created>
  <dcterms:modified xsi:type="dcterms:W3CDTF">2017-10-31T21:49:50Z</dcterms:modified>
</cp:coreProperties>
</file>