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E4830-D9E0-4056-AB95-A0272DD34F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BA100E-89BB-45A9-BF2F-FD07CDE67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BEB92-F9DC-4200-85EF-BE7F281A9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BF43-F6AB-4177-9675-B7503086D0D4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22952-C890-4249-8ED6-600E6754F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14F2D-7BE7-442F-9C9B-5820B98B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7F16-F26C-4DA7-843A-2696E55C7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58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D1C56-F2D7-456E-9BA1-3E4CBAE27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776F8B-DCC7-41EC-9C9D-A8D99DC22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61989-DEBD-4AEF-976A-F083A4C20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BF43-F6AB-4177-9675-B7503086D0D4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7FA9D-B65A-4EAB-A7D1-63A0C101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4F025-4BA0-4486-81B7-1E8F48905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7F16-F26C-4DA7-843A-2696E55C7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97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C6087C-980B-4515-B194-25B86A590D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907A95-E197-4826-9C7E-E77736C6D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F004D-5D37-4FC1-91D4-594E37271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BF43-F6AB-4177-9675-B7503086D0D4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315A4-0F8B-4DC0-9050-E64CB1971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37F05-EE71-4E6A-AFE9-309D51F4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7F16-F26C-4DA7-843A-2696E55C7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01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F0C33-FAC1-4FE9-8C89-789EBF08A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602DD-0166-46A6-8724-E24B43DA0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D5E83-E76A-4552-BEF3-76C0DB1F1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BF43-F6AB-4177-9675-B7503086D0D4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BC89C-9AE2-482D-AD62-639DF3BCC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1F0C4-19DF-45AF-AE2A-4F2CCF9E8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7F16-F26C-4DA7-843A-2696E55C7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5387F-5C68-4C88-9E3C-13A7CED51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1F275-9C11-40C8-91BB-D249322FA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E7D76-C711-4859-B99C-52D388407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BF43-F6AB-4177-9675-B7503086D0D4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7FB9A-947A-4B15-9547-DB84E2A79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10953-2901-453E-8489-F99956869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7F16-F26C-4DA7-843A-2696E55C7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7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61B39-D2B2-4CCE-BDAC-AD0C456CB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2D169-D5CF-4DDF-B651-B78CFD82E2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882DB-B7F4-480B-BB7F-F8F822224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503EA-F6C6-4E76-9187-0ED60452C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BF43-F6AB-4177-9675-B7503086D0D4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A30BD-ED79-4B4E-AFFA-E727BDCC2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4A388-E843-4919-9CFF-F4EA36F6D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7F16-F26C-4DA7-843A-2696E55C7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32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E90D7-C510-4FCA-9DDE-AD354F15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F6BA1-8F1A-4E47-8B65-B1570E7B1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AC596-B50F-4F71-A01D-A9F59A4A0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41CBBB-F7A6-4876-8AA5-498029190B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E6071C-E90F-4AB5-A745-70BC87AB83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1334D0-8B20-4614-B1DF-59D3D44DA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BF43-F6AB-4177-9675-B7503086D0D4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CA870E-3068-4065-83BF-4BC22EC85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001F52-BF23-4C56-A3B0-ED83188E8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7F16-F26C-4DA7-843A-2696E55C7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95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1C190-858A-4CFC-A86E-2672A9DFE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98E4C6-8633-42B1-8089-36ED7AF7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BF43-F6AB-4177-9675-B7503086D0D4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C9FB16-AE7B-485A-B22D-42F65CDC0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0FDBD8-7A47-42ED-B1F7-D73764654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7F16-F26C-4DA7-843A-2696E55C7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99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6B7F7B-0990-4E11-9F8B-69B5DB208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BF43-F6AB-4177-9675-B7503086D0D4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D29E0E-6AEA-4292-BAEE-46ED03903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FCC9E-D0D4-49DF-A065-534A97505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7F16-F26C-4DA7-843A-2696E55C7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78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3BE7B-5B2A-42B3-88F5-AFAA46D1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A46C6-D3D0-4D3C-AD8F-0FB669875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BC784-6CF0-41C1-821F-35CB4A1F2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73D5F-BAE7-40D9-8EBF-CB62A3A24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BF43-F6AB-4177-9675-B7503086D0D4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3F456-97FD-4422-B2A4-B22C9B2E9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86DDC-8321-474C-BBA1-750D1F6FB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7F16-F26C-4DA7-843A-2696E55C7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4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4E2B7-B61B-463E-B92A-90125A8A3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5F448F-AE86-4EB3-9670-0CF9C0AC92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F8C243-12CB-4641-86BF-024C6DDEF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85B96-4F2F-406D-BB9E-2A27B3FFC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BF43-F6AB-4177-9675-B7503086D0D4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79CBE-52E0-4C37-8316-D37B08ADD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F61037-0540-4929-AE93-AAAF4ACD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7F16-F26C-4DA7-843A-2696E55C7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25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E0FC9A-427F-402D-8336-DFEFF0B62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1D9E3-A46F-41C2-8EA7-43DA196C1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86844-ED2C-4A40-B76D-6D64F765CA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5BF43-F6AB-4177-9675-B7503086D0D4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BC47B-47E1-438C-B7FD-38FABC11CC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78FEA-D21D-4B49-A015-4E1138DB9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67F16-F26C-4DA7-843A-2696E55C7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75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01313-05AB-44F4-A656-3E44C82613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 2 DC Circuits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046F0-9ECB-451F-BBA7-C527377B75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 24-26</a:t>
            </a:r>
          </a:p>
        </p:txBody>
      </p:sp>
    </p:spTree>
    <p:extLst>
      <p:ext uri="{BB962C8B-B14F-4D97-AF65-F5344CB8AC3E}">
        <p14:creationId xmlns:p14="http://schemas.microsoft.com/office/powerpoint/2010/main" val="3267402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3EE99-5AB1-4400-883D-57EF15D88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 24 Capacitors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802851-3650-4756-9EF1-6DABDFC416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b="0" dirty="0"/>
                  <a:t>Parallel plate capacitors: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Capacitors in </a:t>
                </a:r>
                <a:r>
                  <a:rPr lang="en-US" i="1" dirty="0"/>
                  <a:t>Series</a:t>
                </a:r>
                <a:endParaRPr lang="en-US" dirty="0"/>
              </a:p>
              <a:p>
                <a:pPr lvl="1"/>
                <a:r>
                  <a:rPr lang="en-US" dirty="0"/>
                  <a:t>Equivalent capacitance: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𝑒𝑞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+. . .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Capacitors have the same </a:t>
                </a:r>
                <a:r>
                  <a:rPr lang="en-US" i="1" dirty="0"/>
                  <a:t>charge</a:t>
                </a:r>
                <a:r>
                  <a:rPr lang="en-US" dirty="0"/>
                  <a:t> and total charge is the individual charges</a:t>
                </a:r>
              </a:p>
              <a:p>
                <a:r>
                  <a:rPr lang="en-US" dirty="0"/>
                  <a:t>Capacitors in </a:t>
                </a:r>
                <a:r>
                  <a:rPr lang="en-US" i="1" dirty="0"/>
                  <a:t>Parallel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. . . 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Same </a:t>
                </a:r>
                <a:r>
                  <a:rPr lang="en-US" i="1" dirty="0"/>
                  <a:t>voltage</a:t>
                </a:r>
                <a:r>
                  <a:rPr lang="en-US" dirty="0"/>
                  <a:t> and total voltage is individual voltages</a:t>
                </a:r>
              </a:p>
              <a:p>
                <a:r>
                  <a:rPr lang="en-US" dirty="0"/>
                  <a:t>Energy stored in capacitors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𝑄𝑉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Relationship between charge, voltage, and capacitance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𝐶𝑉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802851-3650-4756-9EF1-6DABDFC416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546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3900B-C9C6-4622-881D-184ED07E5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 25 Current, Resistance, &amp; EMF (Voltage)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05B774-9AEC-4D7A-8FFC-2105200E23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𝐼𝑅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𝑛𝑞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KVL: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=0=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05B774-9AEC-4D7A-8FFC-2105200E23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895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E1EDB-D3C8-4BF1-ACD0-3364E04E2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 26 Resistor-Capacitor Circuits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E401A7-3C61-4DE9-BC6E-400D8D9F56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Resistors in </a:t>
                </a:r>
                <a:r>
                  <a:rPr lang="en-US" i="1" dirty="0"/>
                  <a:t>series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. . . 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Resistors in </a:t>
                </a:r>
                <a:r>
                  <a:rPr lang="en-US" i="1" dirty="0"/>
                  <a:t>parallel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𝑒𝑞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 . . . 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Loop Rule: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=0=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Junction Rule: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Charging an RC circuit: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𝑅𝐶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Discharging an RC circuit: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𝑅𝐶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𝑅𝐶</m:t>
                            </m:r>
                          </m:den>
                        </m:f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𝑑𝑞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E401A7-3C61-4DE9-BC6E-400D8D9F56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7435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227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Exam 2 DC Circuits</vt:lpstr>
      <vt:lpstr>Ch 24 Capacitors</vt:lpstr>
      <vt:lpstr>Ch 25 Current, Resistance, &amp; EMF (Voltage)</vt:lpstr>
      <vt:lpstr>Ch 26 Resistor-Capacitor Circuits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Knaup</dc:creator>
  <cp:lastModifiedBy>Jacob Knaup</cp:lastModifiedBy>
  <cp:revision>38</cp:revision>
  <dcterms:created xsi:type="dcterms:W3CDTF">2017-09-28T21:17:53Z</dcterms:created>
  <dcterms:modified xsi:type="dcterms:W3CDTF">2017-10-03T21:47:10Z</dcterms:modified>
</cp:coreProperties>
</file>