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E152-E509-4B07-B5C0-E0C0B2FF9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B92F9-6E45-4300-9F5D-4B2F4A4C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045B-81A3-48A3-ABAE-1C2546FB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0529-4E16-4649-8BC1-50163C18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4655-4EA0-47A9-824B-9E0D7A8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A62-DADA-466A-8A78-3C7618F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B2C4B-6FC5-442B-B498-8C5056F3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17DC-AF35-4DD1-A9F9-38BD528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4CCF-F407-497A-A620-11E9CB5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D39F-158A-488E-8191-8911CB4F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90FF7-699F-45B9-AAA8-0B7401F9A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0CE2-8FE3-45EA-A115-EF4B6821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EFDF-F6F6-4E0F-9BC5-1681F2CB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9D5D-7A8C-45A2-9A16-5664C618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4D68-7701-476A-A5B2-2C338FA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3F68-3B91-4EED-976D-088ACC15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190E-6B6B-4161-9D30-9EB5C701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BCB0-4B7F-4F54-8CD6-619B0F6B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1A43-F6B5-4A09-8513-0C7DBBD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FF49-42EA-4BBA-97FE-4E40610B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D56F-F612-4F49-894A-D70159E5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1267-CFBA-4CEB-A5A6-82FB9037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6022-BDDA-48F5-8DE4-3771FDC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A8AE-B031-4A6E-8C99-3771504B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99A9-1D05-4402-9B3E-EB56C8C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E526-BFF7-459A-BA8D-0863AAB1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7156-C911-4D8B-9A08-C52AFC741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B812A-59B6-4CA8-8483-F43590B9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005E-B931-434A-9ECF-233123FD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D8EFE-4553-40BA-90BC-999B23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84F5-650C-48CF-9DFF-F5875EC3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EA0B-1147-486C-B6CB-D3F948C6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5472C-7942-4F4B-9702-B9EC0D60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1F9B-FE9B-4228-955A-FAC62A8A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29A20-DEEA-4D47-BBC6-769F847DC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489EA-0684-4191-8B11-6CFBB5E2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2EB6E-C7EE-465A-BD45-EAA04733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CC24-6B01-4D69-8D52-35070187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A296D-A2CB-45D9-A4B4-3E5F41A8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25D2-E5BA-427A-B494-1D32F671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52A4-0759-48A6-935A-C96DB474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B5FF-CDFA-474D-A907-240161B0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742F-CA55-4780-BC9A-7BA17735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8810C-233A-4345-8D06-C3BD01FA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1EA01-2D79-4C57-8771-5DFE1FD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6B88E-D612-4B71-A42E-4CA08210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C75D-A7EB-43EF-BB35-BC44A787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118B-0409-4D46-86D8-E4DE91BF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B546-733C-40B5-92AD-189870A5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8205-7254-4B0C-A69D-F570A4CC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77CD-7879-46BD-AD1C-12C9469E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090-C1FA-43E4-8D4E-9EB0669C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FB00-9044-4DEA-B358-C024BC88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A431C-F85E-44C9-AA19-D56D374E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AE3A-07BA-40F6-8612-E376A957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6A31-4C28-444D-A110-AF56675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AC9F3-1982-4280-B330-9F85A2C0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F53D-4370-4DD4-82B7-CC22754E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D815-12C7-43B1-B06B-C14C4DF2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D588F-2163-4A54-82FA-2CE043FE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072D-1AA7-401D-95BD-B9FDC64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063D-DCCE-469B-B128-1F2223D2F51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D557-1B23-48B8-9A97-40EB50A4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DF5D-25C5-4342-8899-0F38BC0EF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C51-200D-4413-A506-52023387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1DF7-7CC5-4205-B3D4-F1B080EA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Exam 4</a:t>
            </a:r>
            <a:br>
              <a:rPr lang="en-US" dirty="0"/>
            </a:br>
            <a:r>
              <a:rPr lang="en-US" dirty="0"/>
              <a:t>Ch 30 &amp;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2FBF3-A5CC-42D2-8932-067218C5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Circuits with Inductors, Resistors, &amp; Capacitors</a:t>
            </a:r>
          </a:p>
          <a:p>
            <a:r>
              <a:rPr lang="en-US" dirty="0"/>
              <a:t>Alternating Current</a:t>
            </a:r>
          </a:p>
        </p:txBody>
      </p:sp>
    </p:spTree>
    <p:extLst>
      <p:ext uri="{BB962C8B-B14F-4D97-AF65-F5344CB8AC3E}">
        <p14:creationId xmlns:p14="http://schemas.microsoft.com/office/powerpoint/2010/main" val="21169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DD4-780E-447E-8AD5-8A4F38D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30-1 Inductors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0A535-C785-45C7-A8EA-8CC11ED13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Mutual Inductance: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Self-inductance: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Energy Stored in Inductor: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0A535-C785-45C7-A8EA-8CC11ED13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2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FD0B-AC16-4DC1-A02E-D60BFDF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30-2 Inductors in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33E05-E43F-4450-8221-D171627FF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L-R Circuits:</a:t>
                </a:r>
              </a:p>
              <a:p>
                <a:pPr lvl="1"/>
                <a:r>
                  <a:rPr lang="en-US" dirty="0"/>
                  <a:t>Charging: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𝐿𝑡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Discharging: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𝐿𝑡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L-C Circuits:</a:t>
                </a:r>
              </a:p>
              <a:p>
                <a:pPr lvl="1"/>
                <a:r>
                  <a:rPr lang="en-US" b="0" dirty="0"/>
                  <a:t>Oscillates: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Oscillation frequency: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L-R-C Circuits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Underdamped oscillations: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Underdamped frequency: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33E05-E43F-4450-8221-D171627FF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88EA-0715-499F-951A-C5CB339E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31 AC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EFE5D-6D99-435B-B308-A605DF9A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ELI, ICE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/>
                  <a:t>Transformer &amp; </a:t>
                </a:r>
                <a:r>
                  <a:rPr lang="en-US" dirty="0" err="1"/>
                  <a:t>rms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EFE5D-6D99-435B-B308-A605DF9A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172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Exam 4 Ch 30 &amp; 31</vt:lpstr>
      <vt:lpstr>Ch 30-1 Inductors</vt:lpstr>
      <vt:lpstr>Ch 30-2 Inductors in Circuits</vt:lpstr>
      <vt:lpstr>Ch 31 AC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50</cp:revision>
  <dcterms:created xsi:type="dcterms:W3CDTF">2017-11-16T00:37:39Z</dcterms:created>
  <dcterms:modified xsi:type="dcterms:W3CDTF">2017-11-16T22:03:44Z</dcterms:modified>
</cp:coreProperties>
</file>