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</a:t>
            </a:r>
            <a:r>
              <a:rPr lang="en-US" dirty="0" err="1"/>
              <a:t>matlab</a:t>
            </a:r>
            <a:r>
              <a:rPr lang="en-US" dirty="0"/>
              <a:t> sim at angle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7662-F932-430F-9D57-23E5A20C5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Jacob Summer Update 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Determine optimal moment arm &amp; motor combination for largest jump height*</a:t>
            </a:r>
          </a:p>
          <a:p>
            <a:pPr marL="0" indent="0">
              <a:buNone/>
            </a:pPr>
            <a:r>
              <a:rPr lang="en-US" sz="3200" i="1" dirty="0"/>
              <a:t>	*(final height)-(starting height)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MATLAB now accounts for changing angle</a:t>
            </a:r>
          </a:p>
          <a:p>
            <a:pPr lvl="1"/>
            <a:r>
              <a:rPr lang="en-US" dirty="0"/>
              <a:t>MATLAB predicts higher jump height</a:t>
            </a:r>
          </a:p>
          <a:p>
            <a:pPr lvl="2"/>
            <a:r>
              <a:rPr lang="en-US" dirty="0"/>
              <a:t>And faster optimized configuration</a:t>
            </a:r>
          </a:p>
          <a:p>
            <a:pPr lvl="1"/>
            <a:r>
              <a:rPr lang="en-US" dirty="0"/>
              <a:t>2 differences</a:t>
            </a:r>
          </a:p>
          <a:p>
            <a:pPr lvl="2"/>
            <a:r>
              <a:rPr lang="en-US" dirty="0"/>
              <a:t>Leg has inertia only in Unity</a:t>
            </a:r>
          </a:p>
          <a:p>
            <a:pPr lvl="2"/>
            <a:r>
              <a:rPr lang="en-US" dirty="0"/>
              <a:t>Leg leaves the ground before fully extending in Unity, whereas in MATLAB applies force until fully extended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9A60-293E-4E04-A696-E90FB149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 with Changing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3120-B66C-4AE4-A514-EC3BEE48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= motors + volume_of_leg * density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67D03-289A-4841-8295-8C0AB3FC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573"/>
            <a:ext cx="9677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5808-11D8-4FFB-9C30-7DA5A726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E5FE8-AC95-4F86-A4EF-8FF77BA3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2863056"/>
            <a:ext cx="8639175" cy="22764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6FDD45D-4E0F-4BBC-BECB-00A76A8ECCE9}"/>
              </a:ext>
            </a:extLst>
          </p:cNvPr>
          <p:cNvSpPr/>
          <p:nvPr/>
        </p:nvSpPr>
        <p:spPr>
          <a:xfrm>
            <a:off x="4838330" y="4722920"/>
            <a:ext cx="417251" cy="124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89DABA-F457-4583-A92E-0458DC5CFE01}"/>
              </a:ext>
            </a:extLst>
          </p:cNvPr>
          <p:cNvSpPr/>
          <p:nvPr/>
        </p:nvSpPr>
        <p:spPr>
          <a:xfrm>
            <a:off x="4838329" y="3177688"/>
            <a:ext cx="417251" cy="124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69D813-4D92-4A8B-BB06-706774B2B7CE}"/>
              </a:ext>
            </a:extLst>
          </p:cNvPr>
          <p:cNvSpPr/>
          <p:nvPr/>
        </p:nvSpPr>
        <p:spPr>
          <a:xfrm>
            <a:off x="4838328" y="4922668"/>
            <a:ext cx="417251" cy="124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707705-FF73-4310-8C1A-14D3D1C196AC}"/>
              </a:ext>
            </a:extLst>
          </p:cNvPr>
          <p:cNvSpPr/>
          <p:nvPr/>
        </p:nvSpPr>
        <p:spPr>
          <a:xfrm>
            <a:off x="4838330" y="3950304"/>
            <a:ext cx="417251" cy="124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F09712E-AE92-4146-884F-1873A62FF7EF}"/>
              </a:ext>
            </a:extLst>
          </p:cNvPr>
          <p:cNvSpPr/>
          <p:nvPr/>
        </p:nvSpPr>
        <p:spPr>
          <a:xfrm>
            <a:off x="4838329" y="3363508"/>
            <a:ext cx="417251" cy="124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C888-C22B-4FA0-B834-8F2046FD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0AA33-9F81-4DAA-820A-05EB347E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556" y="1825625"/>
            <a:ext cx="3838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</TotalTime>
  <Words>84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Jacob Summer Update V</vt:lpstr>
      <vt:lpstr>Objective</vt:lpstr>
      <vt:lpstr>Simulation Comparison</vt:lpstr>
      <vt:lpstr>Sim with Changing Mass</vt:lpstr>
      <vt:lpstr>Motor</vt:lpstr>
      <vt:lpstr>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76</cp:revision>
  <dcterms:created xsi:type="dcterms:W3CDTF">2017-05-26T18:44:47Z</dcterms:created>
  <dcterms:modified xsi:type="dcterms:W3CDTF">2017-08-18T18:11:09Z</dcterms:modified>
</cp:coreProperties>
</file>