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2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6620-5188-4EA4-AA0A-D417215D477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B3E1-9F6C-48C0-8DCD-85AEBCF2B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6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10F9-3893-4C91-862D-6E32788DA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Desirability Bias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3AE45-4B56-4CAD-B8D2-415803E96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AD54-4A9F-446B-8BC8-C241CA98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ED7C-0FEB-4C40-BB52-2535F023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“[T]</a:t>
            </a:r>
            <a:r>
              <a:rPr lang="en-US" dirty="0" err="1"/>
              <a:t>endency</a:t>
            </a:r>
            <a:r>
              <a:rPr lang="en-US" dirty="0"/>
              <a:t> to answer questionnaires or surveys according to what is socially acceptable” (Stephanie)</a:t>
            </a:r>
          </a:p>
          <a:p>
            <a:r>
              <a:rPr lang="en-US" dirty="0"/>
              <a:t>Politically correct or popular answer</a:t>
            </a:r>
          </a:p>
        </p:txBody>
      </p:sp>
    </p:spTree>
    <p:extLst>
      <p:ext uri="{BB962C8B-B14F-4D97-AF65-F5344CB8AC3E}">
        <p14:creationId xmlns:p14="http://schemas.microsoft.com/office/powerpoint/2010/main" val="60511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3C62-671E-4E0F-ACD0-CA548991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6366-5933-4AD2-9B27-F35D9466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Inaccurate survey topics: abortion, drug use, or prostitution</a:t>
            </a:r>
          </a:p>
          <a:p>
            <a:r>
              <a:rPr lang="en-US" dirty="0"/>
              <a:t>Attributed to: embarrassment or lack of comfort in revealing true feelings or attitudes</a:t>
            </a:r>
          </a:p>
          <a:p>
            <a:r>
              <a:rPr lang="en-US" dirty="0"/>
              <a:t>Solutions: </a:t>
            </a:r>
          </a:p>
          <a:p>
            <a:pPr lvl="1"/>
            <a:r>
              <a:rPr lang="en-US" dirty="0"/>
              <a:t>Indirect questions</a:t>
            </a:r>
          </a:p>
          <a:p>
            <a:pPr lvl="1"/>
            <a:r>
              <a:rPr lang="en-US" dirty="0"/>
              <a:t>Forced choice items</a:t>
            </a:r>
          </a:p>
          <a:p>
            <a:pPr lvl="1"/>
            <a:r>
              <a:rPr lang="en-US" dirty="0"/>
              <a:t>Proxy subjects</a:t>
            </a:r>
          </a:p>
          <a:p>
            <a:pPr marL="342892" lvl="1" indent="0">
              <a:buNone/>
            </a:pPr>
            <a:r>
              <a:rPr lang="en-US" dirty="0"/>
              <a:t>(Stephanie)</a:t>
            </a:r>
          </a:p>
        </p:txBody>
      </p:sp>
    </p:spTree>
    <p:extLst>
      <p:ext uri="{BB962C8B-B14F-4D97-AF65-F5344CB8AC3E}">
        <p14:creationId xmlns:p14="http://schemas.microsoft.com/office/powerpoint/2010/main" val="378173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C6A7-2AB9-40A6-A70A-2E847F2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CAC1-2A0D-496A-83BD-665229C7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income and earnings, often inflated when low and deflated when high [towards average]</a:t>
            </a:r>
          </a:p>
          <a:p>
            <a:r>
              <a:rPr lang="en-US" dirty="0"/>
              <a:t>Compliance with medicinal dosing schedules, often inflated</a:t>
            </a:r>
          </a:p>
          <a:p>
            <a:r>
              <a:rPr lang="en-US" dirty="0"/>
              <a:t>Involves self-deception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AED7-B88F-4089-BF82-0F2F522F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413024"/>
            <a:ext cx="2064266" cy="203195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74625" cmpd="thinThick">
            <a:solidFill>
              <a:schemeClr val="bg1">
                <a:lumMod val="65000"/>
                <a:lumOff val="35000"/>
              </a:schemeClr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1950"/>
              <a:t>Study</a:t>
            </a:r>
          </a:p>
        </p:txBody>
      </p:sp>
      <p:pic>
        <p:nvPicPr>
          <p:cNvPr id="4" name="Content Placeholder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1F8A9D4-F0BF-464C-A320-EE9E148F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4" y="1648653"/>
            <a:ext cx="5391149" cy="355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723-68EB-4A71-B3F2-AB00BAD3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413024"/>
            <a:ext cx="2064266" cy="203195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74625" cmpd="thinThick">
            <a:solidFill>
              <a:schemeClr val="bg1">
                <a:lumMod val="65000"/>
                <a:lumOff val="35000"/>
              </a:schemeClr>
            </a:solidFill>
          </a:ln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1950" dirty="0"/>
              <a:t>Study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4AB4-110C-4DF3-80E3-A40B0EF17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133" y="1578612"/>
            <a:ext cx="5208788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98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Social Desirability Bias</vt:lpstr>
      <vt:lpstr>Definition</vt:lpstr>
      <vt:lpstr>Example 1</vt:lpstr>
      <vt:lpstr>Other Instances</vt:lpstr>
      <vt:lpstr>Study</vt:lpstr>
      <vt:lpstr>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Desirability Bias</dc:title>
  <dc:creator>Jacob Knaup</dc:creator>
  <cp:lastModifiedBy>Jacob Knaup</cp:lastModifiedBy>
  <cp:revision>10</cp:revision>
  <dcterms:created xsi:type="dcterms:W3CDTF">2018-01-25T01:21:17Z</dcterms:created>
  <dcterms:modified xsi:type="dcterms:W3CDTF">2018-01-25T02:43:35Z</dcterms:modified>
</cp:coreProperties>
</file>