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1E2-8663-43C4-9EF2-C4826075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A5761-6694-4489-A6FB-82C12E092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5229-DD4F-4AC5-8681-A56FC7D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353B-4F20-4268-AFB4-A7172C92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B934-BA26-4BA0-A314-5AADA5C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7BD-AF7F-4431-90C5-8FBCCBAE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5668B-23CF-4BA9-A663-56942CB2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CDF6-EEBD-47EA-A15D-3553C587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CEB-1B07-4451-A58C-7D01A106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F7C6-1039-4CC6-ABDF-F5E8A03C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40912-03C6-4FF2-A513-363F7D47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6EDE-5635-44C8-A24B-383D0BE9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FA9-8985-4A54-8FB8-D80AC9CF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7E9E-D83D-4D67-9C5F-57DAE3AE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1A26-36A3-496F-B348-7C98B3C6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7A75-F7DA-4060-9739-73FE2C1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3CAD-D169-4892-9EB9-D2871A92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6D3A-A606-4026-801C-73732169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B106-2636-439D-8474-6E75463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E8DD-5E93-4C24-8329-00369532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5C83-86C3-4715-904A-88DB8F66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D0C3A-5784-4738-9498-D1ECFD54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C0A6-522D-45D8-B013-CDE4E54C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9AD6-9322-4FBB-ABCC-C0E7F4A2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380B-44CB-4066-8949-93F8D1DA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3EDD-F9E5-4EB2-A065-81389B88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4A0A-3415-4C9B-BF97-18ED451F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22756-43C1-4B07-BE51-60EBE97F8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F44A-C8E3-4876-AD06-464A3377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ACE1-4AFC-4F0D-89BC-ED21B6D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68E5F-F8B7-4FA6-9D7A-B278897D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F0ED-8231-414F-82D2-73A45677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08B8-308C-423B-8F93-58BCA921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8C756-324C-479F-90A2-2D22CCCD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133BF-4E14-43E3-BC99-94C3CCF8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E5D44-2DD5-4CAE-AFD5-89DB2A04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C70BE-207A-41B7-9295-D1D16B8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9B2B5-CD58-4AB8-B40A-11009F6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33111-B0A0-4A4D-AFE7-1D6F768C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C5A-6216-4159-BBB0-C7D15C9D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BDB82-3CED-4EB7-94AB-970814CD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F8DC6-6595-4F14-9B18-94D812D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BD88-7C04-4B71-B05E-6FF63B0B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CA042-9639-49CA-BB79-2AEFDE19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08423-D666-43D4-98C7-C9FFE29B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1716E-296E-46AB-BB61-7DDF6F8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D3A4-F659-46E6-8E70-88A26F32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A41D-79A6-42D8-BC54-2845ACF0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D89D-DEEA-484C-8532-FB7FBDBA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19C3C-7554-4CAE-9C4F-C9CAF30C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0030-5998-45F7-A250-44DCE336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36C0-93C5-464F-A84C-82BF9CB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2CBF-BB91-41D5-8FCF-990F6279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E39B5-7988-4BCC-B425-A5C79B135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4CFF3-FEF4-4B95-AE95-646570E4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FE84-D1FB-46EC-8129-BEDE71E8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4D87-D259-4D11-9D84-55E6629C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C8C5-1919-46F9-8157-CBA9D2B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9AE26-7D72-4CA2-AEA9-CEF2C7E7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8691D-D8AD-4C16-AFBD-B58A5AAC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F2B9-3E7F-42CC-A8AD-7FF915BF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F69D-025D-4225-B3F5-0DE48247D21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23B9-8ACB-46CB-B21B-0F1B45C7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ACC2-9E54-460C-8C22-D07BCA26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8B8C-A448-4F3A-8198-9E8EE3193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F249-4937-45EA-9B7B-E4E7C59F8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21, 22, 23</a:t>
            </a:r>
          </a:p>
        </p:txBody>
      </p:sp>
    </p:spTree>
    <p:extLst>
      <p:ext uri="{BB962C8B-B14F-4D97-AF65-F5344CB8AC3E}">
        <p14:creationId xmlns:p14="http://schemas.microsoft.com/office/powerpoint/2010/main" val="10949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1F0-EA4B-40AE-AF98-FEB1213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21: Electric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406-4352-41D9-BB4E-4F1B96A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52DF7-DF63-49F0-8C43-16178951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96442" cy="3137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8E0DC-9381-402A-A865-75BD8FF04825}"/>
              </a:ext>
            </a:extLst>
          </p:cNvPr>
          <p:cNvSpPr txBox="1"/>
          <p:nvPr/>
        </p:nvSpPr>
        <p:spPr>
          <a:xfrm>
            <a:off x="4074695" y="1825625"/>
            <a:ext cx="684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Force between 2 charged particles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Electric field from a single charge</a:t>
            </a:r>
          </a:p>
        </p:txBody>
      </p:sp>
    </p:spTree>
    <p:extLst>
      <p:ext uri="{BB962C8B-B14F-4D97-AF65-F5344CB8AC3E}">
        <p14:creationId xmlns:p14="http://schemas.microsoft.com/office/powerpoint/2010/main" val="34453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A5BE-060E-46B1-BDB8-CAEE96CF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22 Gauss’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D9876-B606-4A13-818D-B6345CEC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90825" cy="126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AE6CB-9FA0-4EAC-BC69-D40C09F9E0C6}"/>
              </a:ext>
            </a:extLst>
          </p:cNvPr>
          <p:cNvSpPr txBox="1"/>
          <p:nvPr/>
        </p:nvSpPr>
        <p:spPr>
          <a:xfrm>
            <a:off x="4074695" y="1825625"/>
            <a:ext cx="684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Useful when working with distributed charges</a:t>
            </a:r>
          </a:p>
          <a:p>
            <a:r>
              <a:rPr lang="el-GR" sz="3200" i="1" dirty="0"/>
              <a:t>ε</a:t>
            </a:r>
            <a:r>
              <a:rPr lang="el-GR" sz="3200" baseline="-25000" dirty="0"/>
              <a:t>0</a:t>
            </a:r>
            <a:r>
              <a:rPr lang="el-GR" sz="3200" dirty="0"/>
              <a:t> = 8.854×10</a:t>
            </a:r>
            <a:r>
              <a:rPr lang="el-GR" sz="3200" baseline="30000" dirty="0"/>
              <a:t>−12</a:t>
            </a:r>
            <a:r>
              <a:rPr lang="el-GR" sz="3200"/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67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46B-402B-4461-BA26-0F790A5D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23 Energy with regards to Charges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B2640-5001-4A3D-A3EB-96CF2010B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87814" cy="432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F4EA1-6892-4EDA-A59D-0C0B947FFD56}"/>
              </a:ext>
            </a:extLst>
          </p:cNvPr>
          <p:cNvSpPr txBox="1"/>
          <p:nvPr/>
        </p:nvSpPr>
        <p:spPr>
          <a:xfrm>
            <a:off x="4164917" y="1690688"/>
            <a:ext cx="6849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energy between 2 charged particles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from a single charged particle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Relationship between voltage and electric field</a:t>
            </a:r>
          </a:p>
        </p:txBody>
      </p:sp>
    </p:spTree>
    <p:extLst>
      <p:ext uri="{BB962C8B-B14F-4D97-AF65-F5344CB8AC3E}">
        <p14:creationId xmlns:p14="http://schemas.microsoft.com/office/powerpoint/2010/main" val="23974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Exam 1 Charges</vt:lpstr>
      <vt:lpstr>Ch 21: Electric Charge</vt:lpstr>
      <vt:lpstr>Ch 22 Gauss’ Law</vt:lpstr>
      <vt:lpstr>Ch 23 Energy with regards to Charges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Jacob Knaup</dc:creator>
  <cp:lastModifiedBy>Jacob Knaup</cp:lastModifiedBy>
  <cp:revision>10</cp:revision>
  <dcterms:created xsi:type="dcterms:W3CDTF">2017-11-28T23:29:13Z</dcterms:created>
  <dcterms:modified xsi:type="dcterms:W3CDTF">2017-11-30T20:16:58Z</dcterms:modified>
</cp:coreProperties>
</file>