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B0521-397C-4EFF-9A95-6504FDCB2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ED66B-91FE-44D7-B7A2-E9C7A6977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31519-1218-4A54-BDFF-3F931561A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FC5EB-E6C2-4CB1-9228-FE014C991285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61BC2-5BED-410C-9AC4-451ABBB6A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7FFED-688C-4C1D-BC74-B47A1DE9A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46FA-D3E2-44C5-B7F8-CCD11431D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99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B5E44-7DDA-4D3F-8CC0-DDAA85272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87BA43-CD9A-4FC3-BF92-2E068BE73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B96F9-4936-467F-9E10-E03A9064A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FC5EB-E6C2-4CB1-9228-FE014C991285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C9D2A-0537-46FA-A15D-444109D65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8E377-D76E-43CE-B257-21CE69D29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46FA-D3E2-44C5-B7F8-CCD11431D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0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B35479-4782-42C5-9755-7327BF61E5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4BCD2A-5709-40EE-A353-9BB44FF16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E2065-91D9-4112-95FA-AA69F3431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FC5EB-E6C2-4CB1-9228-FE014C991285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46003-F4E1-432A-9DD4-8B750A05C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7B505-659A-4226-9EAC-628841EEC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46FA-D3E2-44C5-B7F8-CCD11431D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10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543A4-30C2-4C09-B61C-0270C71F8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7D209-A046-48EC-9BE9-5F8E60FA7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820DF-22E6-4113-8133-C07B26454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FC5EB-E6C2-4CB1-9228-FE014C991285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9A69E-64DD-49A4-916E-E156DA5CC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CC021-1FBF-4871-A4BF-94E7B7FB5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46FA-D3E2-44C5-B7F8-CCD11431D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36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1F685-F602-4157-BF2B-D78F23062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B2C92-393A-434F-8A1D-1D9F9194D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210AE-DC99-4726-A16D-6992E0F0E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FC5EB-E6C2-4CB1-9228-FE014C991285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F75E6-5103-40FF-BF2C-41AB63E3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504B2-44A3-43AB-BB8D-5E28CC466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46FA-D3E2-44C5-B7F8-CCD11431D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74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589C2-A322-4DAF-B8BF-FABFEA620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E1D30-581C-482B-BAD1-57F8BE85EF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F9AD4-484B-4925-9031-46E3AAE01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E0422-8C72-44AD-97F3-396782D79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FC5EB-E6C2-4CB1-9228-FE014C991285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3E72E-B191-42B8-99FD-41EC8659F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CD04D-A4E1-4AC5-AA97-EC5B2BCF9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46FA-D3E2-44C5-B7F8-CCD11431D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9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93362-23C7-4D2F-B3DD-7E79230E4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8B7B0-9302-4E7C-B5B0-4802F6463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60947E-D562-4EC5-A4A7-B1D947D61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63167-23AA-4B2C-9BF1-4BFD56DA6A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C9A65-4260-418D-8245-5544EFD9EA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331425-F858-4B94-8827-833DBC55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FC5EB-E6C2-4CB1-9228-FE014C991285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83560A-A34A-4E81-B112-7408F66C4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307B91-9E74-4A3E-B320-46B794B23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46FA-D3E2-44C5-B7F8-CCD11431D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6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10659-CCB5-45D8-8C8D-B161A5386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B6C819-8F9B-4B2B-834E-6A480E71F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FC5EB-E6C2-4CB1-9228-FE014C991285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ADD097-34FD-4554-897D-2D018739F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889EF2-6E8A-47E1-9B88-55D11195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46FA-D3E2-44C5-B7F8-CCD11431D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44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57BA48-510C-4F51-81A4-1FEBDDB29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FC5EB-E6C2-4CB1-9228-FE014C991285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04D0B-D746-421D-AD4D-9CF094BBB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A0551-110A-429F-AEC1-D12E5C0D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46FA-D3E2-44C5-B7F8-CCD11431D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41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7D668-844C-4480-9786-253B0AAB7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B0848-02D2-4DCC-8D01-6ECC2B35B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6A37DB-25F9-4B67-96CD-33B28F69C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193B1-59D7-48FE-B2D9-7A298929F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FC5EB-E6C2-4CB1-9228-FE014C991285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2247E-14B9-4CAE-B3D9-2AF61CAB1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5A41F-0A5F-4285-AEBA-B675DFCA1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46FA-D3E2-44C5-B7F8-CCD11431D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2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CCAE2-B0F4-47D5-BCB7-E0E912887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F3C444-22E0-474F-825C-F4BA25B45C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AB74A-705D-4048-97B8-A838EBE54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E58A0-15F5-414B-B8E6-09E0BD35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FC5EB-E6C2-4CB1-9228-FE014C991285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7D323-8292-43D8-86AA-0BA2A57B6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F2C71-043B-4831-BD57-C3CAC3B02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46FA-D3E2-44C5-B7F8-CCD11431D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80C50E-92D2-4A4F-BD5E-10FB00500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06D3E-A0EE-43AD-8879-47380578E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0D2C6-A7C1-4E59-8A90-81C187CE2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FC5EB-E6C2-4CB1-9228-FE014C991285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19BB9-29F9-4BEB-A11E-07B80BD663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FF88F-F66E-4B0C-AB30-E60CAC9C3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B46FA-D3E2-44C5-B7F8-CCD11431D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3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7460E-BB7C-48E1-9D88-986B951461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 3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74DF33-F39A-4C81-9F2A-8FB1ADB69D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07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8939D-82C8-4A78-8B96-5051F1140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 27 Forces on Moving Charges and Currents in Magnetic Fields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4EDCE1-B0AF-4058-97BD-05B3E75C63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Force acting on charge moving in magnetic field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acc>
                      <m:accPr>
                        <m:chr m:val="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/>
                  <a:t> (FBI)</a:t>
                </a:r>
              </a:p>
              <a:p>
                <a:r>
                  <a:rPr lang="en-US" dirty="0"/>
                  <a:t>Centripetal Motion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Force acting on wire carrying current in magnetic field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acc>
                      <m:accPr>
                        <m:chr m:val="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/>
                  <a:t> (FBI)</a:t>
                </a:r>
              </a:p>
              <a:p>
                <a:pPr lvl="1"/>
                <a:r>
                  <a:rPr lang="en-US" dirty="0"/>
                  <a:t>Current given drift velocity (from </a:t>
                </a:r>
                <a:r>
                  <a:rPr lang="en-US" dirty="0" err="1"/>
                  <a:t>prev</a:t>
                </a:r>
                <a:r>
                  <a:rPr lang="en-US" dirty="0"/>
                  <a:t> chapter):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𝑛𝑞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Torque on loop of wire carrying current in magnetic field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𝐼𝐴</m:t>
                    </m:r>
                  </m:oMath>
                </a14:m>
                <a:r>
                  <a:rPr lang="en-US" dirty="0"/>
                  <a:t> curl hand with current &amp; thumb gives direction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4EDCE1-B0AF-4058-97BD-05B3E75C63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1599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9C397-EBC1-499C-B32E-5C3B586F7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 28 Magnetic Fields Created by Moving Charges and Currents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BB7494-2CF9-47C5-AA04-97675FBB87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Magnetic Field Created by Moving Charge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den>
                        </m:f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den>
                        </m:f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curl fingers or BRV (circles)</a:t>
                </a:r>
              </a:p>
              <a:p>
                <a:r>
                  <a:rPr lang="en-US" dirty="0"/>
                  <a:t>Magnetic Field Created by Current</a:t>
                </a:r>
              </a:p>
              <a:p>
                <a:pPr lvl="1"/>
                <a:r>
                  <a:rPr lang="en-US" dirty="0"/>
                  <a:t>Short wire: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acc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Long wire: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dirty="0"/>
                  <a:t> curl fingers for direction, creates concentric circles</a:t>
                </a:r>
              </a:p>
              <a:p>
                <a:r>
                  <a:rPr lang="en-US" dirty="0"/>
                  <a:t>Magnetic field created by solenoid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𝐼𝑛</m:t>
                    </m:r>
                  </m:oMath>
                </a14:m>
                <a:r>
                  <a:rPr lang="en-US" dirty="0"/>
                  <a:t> n is number of loops per meter</a:t>
                </a:r>
              </a:p>
              <a:p>
                <a:pPr marL="457200" lvl="1" indent="0">
                  <a:buNone/>
                </a:pPr>
                <a:r>
                  <a:rPr lang="el-GR" i="1" dirty="0"/>
                  <a:t>μ</a:t>
                </a:r>
                <a:r>
                  <a:rPr lang="el-GR" baseline="-25000" dirty="0"/>
                  <a:t>0</a:t>
                </a:r>
                <a:r>
                  <a:rPr lang="el-GR" dirty="0"/>
                  <a:t> = 4</a:t>
                </a:r>
                <a:r>
                  <a:rPr lang="el-GR" i="1" dirty="0"/>
                  <a:t>π</a:t>
                </a:r>
                <a:r>
                  <a:rPr lang="el-GR" dirty="0"/>
                  <a:t>×10</a:t>
                </a:r>
                <a:r>
                  <a:rPr lang="el-GR" baseline="30000" dirty="0"/>
                  <a:t>−7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BB7494-2CF9-47C5-AA04-97675FBB87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6764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0B00E-8820-4F16-8373-03737EB44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 29 Magnetic Flux and Induced EMF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B166AB-CE5E-40E2-8316-BFDFC24918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Magnetic Flux is Magnetic Field passing through an area</a:t>
                </a:r>
              </a:p>
              <a:p>
                <a:pPr lvl="1"/>
                <a:r>
                  <a:rPr lang="en-US" dirty="0"/>
                  <a:t>Depends on strength of field, size of area, and angle between them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nary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A </a:t>
                </a:r>
                <a:r>
                  <a:rPr lang="en-US" i="1" dirty="0"/>
                  <a:t>changing </a:t>
                </a:r>
                <a:r>
                  <a:rPr lang="en-US" dirty="0"/>
                  <a:t>magnetic flux will induce a current and EMF</a:t>
                </a:r>
              </a:p>
              <a:p>
                <a:pPr lvl="1"/>
                <a:r>
                  <a:rPr lang="en-US" dirty="0"/>
                  <a:t>The induced current will create a magnetic field/flux that </a:t>
                </a:r>
                <a:r>
                  <a:rPr lang="en-US" i="1" dirty="0"/>
                  <a:t>opposes</a:t>
                </a:r>
                <a:r>
                  <a:rPr lang="en-US" dirty="0"/>
                  <a:t> the change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An induced EMF can also be represented as an electric field in the wire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∮"/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</m:acc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B166AB-CE5E-40E2-8316-BFDFC24918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1109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248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Exam 3 Review</vt:lpstr>
      <vt:lpstr>Ch 27 Forces on Moving Charges and Currents in Magnetic Fields </vt:lpstr>
      <vt:lpstr>Ch 28 Magnetic Fields Created by Moving Charges and Currents</vt:lpstr>
      <vt:lpstr>Ch 29 Magnetic Flux and Induced EMF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Knaup</dc:creator>
  <cp:lastModifiedBy>Jacob Knaup</cp:lastModifiedBy>
  <cp:revision>48</cp:revision>
  <dcterms:created xsi:type="dcterms:W3CDTF">2017-10-31T21:11:34Z</dcterms:created>
  <dcterms:modified xsi:type="dcterms:W3CDTF">2017-12-01T06:28:38Z</dcterms:modified>
</cp:coreProperties>
</file>