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7F260-2CD9-45F9-AE57-C10EE566627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37662-F932-430F-9D57-23E5A20C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Pogo uses small spherical colliders; data can be exported; logging is plugin</a:t>
            </a:r>
          </a:p>
          <a:p>
            <a:r>
              <a:rPr lang="en-US" dirty="0"/>
              <a:t>Joint: what is best way to model motor (combination of torque and velocity)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37662-F932-430F-9D57-23E5A20C5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5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7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2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6377-5E45-413A-82FF-B7E6E5303FD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Jacob Summer Update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25310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To build a dynamic robot capable of balancing and hopping</a:t>
            </a:r>
          </a:p>
          <a:p>
            <a:r>
              <a:rPr lang="en-US" dirty="0"/>
              <a:t>Incorporate force measurement device</a:t>
            </a:r>
          </a:p>
          <a:p>
            <a:r>
              <a:rPr lang="en-US" dirty="0"/>
              <a:t>Begin with hopping 2dof leg</a:t>
            </a:r>
          </a:p>
          <a:p>
            <a:r>
              <a:rPr lang="en-US" dirty="0"/>
              <a:t>Use simulation to inform design</a:t>
            </a:r>
          </a:p>
        </p:txBody>
      </p:sp>
    </p:spTree>
    <p:extLst>
      <p:ext uri="{BB962C8B-B14F-4D97-AF65-F5344CB8AC3E}">
        <p14:creationId xmlns:p14="http://schemas.microsoft.com/office/powerpoint/2010/main" val="177014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8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Use Unity to: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Model spring, joints, and contact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Collect data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Respond to feedback and actuate mechanism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Enable interaction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Build simulation of leg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simulation to: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Select leg dimensions 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Determine spring characteristics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Select motors</a:t>
            </a:r>
            <a:endParaRPr lang="en-US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Manufacture first prototype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Design harness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Manufacture harness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Write vertical hopping code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Test code in simulation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Test hopping with actual leg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2650921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Unity simulations to confirm individual functionality</a:t>
            </a:r>
          </a:p>
          <a:p>
            <a:pPr lvl="1"/>
            <a:r>
              <a:rPr lang="en-US" dirty="0"/>
              <a:t>Pogo stick &amp; logging data</a:t>
            </a:r>
          </a:p>
          <a:p>
            <a:pPr lvl="1"/>
            <a:r>
              <a:rPr lang="en-US" dirty="0"/>
              <a:t>Torque actuated joint with position feedback</a:t>
            </a:r>
          </a:p>
          <a:p>
            <a:r>
              <a:rPr lang="en-US" dirty="0"/>
              <a:t>Began model of leg</a:t>
            </a:r>
          </a:p>
          <a:p>
            <a:pPr lvl="1"/>
            <a:r>
              <a:rPr lang="en-US" dirty="0"/>
              <a:t>Begin with leg that returns (falls) to stable position</a:t>
            </a:r>
          </a:p>
          <a:p>
            <a:pPr lvl="1"/>
            <a:r>
              <a:rPr lang="en-US" dirty="0"/>
              <a:t>Still needs actuation and actual values etc.</a:t>
            </a:r>
          </a:p>
        </p:txBody>
      </p:sp>
    </p:spTree>
    <p:extLst>
      <p:ext uri="{BB962C8B-B14F-4D97-AF65-F5344CB8AC3E}">
        <p14:creationId xmlns:p14="http://schemas.microsoft.com/office/powerpoint/2010/main" val="94839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  <a:p>
            <a:r>
              <a:rPr lang="en-US" dirty="0"/>
              <a:t>Continue actual leg model</a:t>
            </a:r>
          </a:p>
          <a:p>
            <a:r>
              <a:rPr lang="en-US" dirty="0"/>
              <a:t>Confirm Unity’s results</a:t>
            </a:r>
          </a:p>
        </p:txBody>
      </p:sp>
    </p:spTree>
    <p:extLst>
      <p:ext uri="{BB962C8B-B14F-4D97-AF65-F5344CB8AC3E}">
        <p14:creationId xmlns:p14="http://schemas.microsoft.com/office/powerpoint/2010/main" val="29852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170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Jacob Summer Update I</vt:lpstr>
      <vt:lpstr>Overview</vt:lpstr>
      <vt:lpstr>Literature</vt:lpstr>
      <vt:lpstr>Tasks</vt:lpstr>
      <vt:lpstr>Progress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Summer Update I</dc:title>
  <dc:creator>Jacob Knaup</dc:creator>
  <cp:lastModifiedBy>Jacob Knaup</cp:lastModifiedBy>
  <cp:revision>9</cp:revision>
  <dcterms:created xsi:type="dcterms:W3CDTF">2017-05-26T18:44:47Z</dcterms:created>
  <dcterms:modified xsi:type="dcterms:W3CDTF">2017-05-26T22:49:19Z</dcterms:modified>
</cp:coreProperties>
</file>