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58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Hopping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To build a dynamic robot capable of balancing and hopping</a:t>
            </a:r>
          </a:p>
          <a:p>
            <a:r>
              <a:rPr lang="en-US" dirty="0"/>
              <a:t>Incorporate force measurement device</a:t>
            </a:r>
          </a:p>
          <a:p>
            <a:r>
              <a:rPr lang="en-US" dirty="0"/>
              <a:t>Begin with hopping 2dof leg</a:t>
            </a:r>
          </a:p>
          <a:p>
            <a:r>
              <a:rPr lang="en-US" dirty="0"/>
              <a:t>Use simulation to inform design</a:t>
            </a:r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– R.S. Fearing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Cockroach-inspired self-righting</a:t>
            </a:r>
          </a:p>
          <a:p>
            <a:pPr lvl="1"/>
            <a:r>
              <a:rPr lang="en-US" dirty="0"/>
              <a:t>Began with dynamic righting of actuated wing </a:t>
            </a:r>
          </a:p>
          <a:p>
            <a:pPr lvl="2"/>
            <a:r>
              <a:rPr lang="en-US" dirty="0"/>
              <a:t>Faster and larger pitch better</a:t>
            </a:r>
          </a:p>
          <a:p>
            <a:pPr lvl="1"/>
            <a:r>
              <a:rPr lang="en-US" dirty="0"/>
              <a:t>Then quasi-static righting of slowly actuated wing</a:t>
            </a:r>
          </a:p>
          <a:p>
            <a:pPr lvl="2"/>
            <a:r>
              <a:rPr lang="en-US" dirty="0"/>
              <a:t>Fixed L and D</a:t>
            </a:r>
          </a:p>
          <a:p>
            <a:pPr lvl="2"/>
            <a:r>
              <a:rPr lang="en-US" dirty="0"/>
              <a:t>Varied height</a:t>
            </a:r>
          </a:p>
          <a:p>
            <a:pPr lvl="2"/>
            <a:r>
              <a:rPr lang="en-US" dirty="0"/>
              <a:t>Taller is better</a:t>
            </a:r>
          </a:p>
          <a:p>
            <a:pPr lvl="1"/>
            <a:r>
              <a:rPr lang="en-US" dirty="0"/>
              <a:t>Then passive righting of fixed wing</a:t>
            </a:r>
          </a:p>
          <a:p>
            <a:pPr lvl="2"/>
            <a:r>
              <a:rPr lang="en-US" dirty="0"/>
              <a:t>Higher change in energy</a:t>
            </a:r>
          </a:p>
          <a:p>
            <a:pPr lvl="1"/>
            <a:r>
              <a:rPr lang="en-US" dirty="0"/>
              <a:t>Cockroaches right dynamically</a:t>
            </a:r>
          </a:p>
          <a:p>
            <a:pPr lvl="1"/>
            <a:r>
              <a:rPr lang="en-US" dirty="0"/>
              <a:t>Turtles right passively with highly domed shell</a:t>
            </a:r>
          </a:p>
        </p:txBody>
      </p:sp>
    </p:spTree>
    <p:extLst>
      <p:ext uri="{BB962C8B-B14F-4D97-AF65-F5344CB8AC3E}">
        <p14:creationId xmlns:p14="http://schemas.microsoft.com/office/powerpoint/2010/main" val="2692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– R.S. Fearing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Mechanical Power Modulation</a:t>
            </a:r>
          </a:p>
          <a:p>
            <a:pPr lvl="1"/>
            <a:r>
              <a:rPr lang="en-US" dirty="0"/>
              <a:t>Maximize “agility”</a:t>
            </a:r>
          </a:p>
          <a:p>
            <a:pPr lvl="2"/>
            <a:r>
              <a:rPr lang="en-US" dirty="0"/>
              <a:t>Agility = jump height * jump frequency</a:t>
            </a:r>
          </a:p>
          <a:p>
            <a:pPr lvl="1"/>
            <a:r>
              <a:rPr lang="en-US" dirty="0"/>
              <a:t>Sought to maximize jump height for </a:t>
            </a:r>
            <a:r>
              <a:rPr lang="en-US" dirty="0" err="1"/>
              <a:t>monopedal</a:t>
            </a:r>
            <a:r>
              <a:rPr lang="en-US" dirty="0"/>
              <a:t> hopping</a:t>
            </a:r>
          </a:p>
          <a:p>
            <a:pPr lvl="2"/>
            <a:r>
              <a:rPr lang="en-US" dirty="0"/>
              <a:t>Low mechanical advantage when compressed, high mechanical advantage through stroke</a:t>
            </a:r>
          </a:p>
          <a:p>
            <a:pPr lvl="1"/>
            <a:r>
              <a:rPr lang="en-US" dirty="0"/>
              <a:t>Experimental setup</a:t>
            </a:r>
          </a:p>
          <a:p>
            <a:pPr lvl="2"/>
            <a:r>
              <a:rPr lang="en-US" dirty="0"/>
              <a:t>Linear slide to stabilize and hopping on force sensor</a:t>
            </a:r>
          </a:p>
          <a:p>
            <a:pPr lvl="2"/>
            <a:r>
              <a:rPr lang="en-US" dirty="0"/>
              <a:t>Started in compressed state</a:t>
            </a:r>
          </a:p>
          <a:p>
            <a:pPr lvl="2"/>
            <a:r>
              <a:rPr lang="en-US" dirty="0"/>
              <a:t>Used larger </a:t>
            </a:r>
            <a:r>
              <a:rPr lang="en-US" dirty="0" err="1"/>
              <a:t>Pololu</a:t>
            </a:r>
            <a:r>
              <a:rPr lang="en-US" dirty="0"/>
              <a:t> motor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 Unity to: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Model spring, joints, and contact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Collect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Respond to feedback and actuate mechanism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Enable interaction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Build simulation of leg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simulation to: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leg dimensions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Determine spring characteristics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motors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first prototype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Design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Write vertical hopping code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code in simulation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hopping with actual leg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769" y="382277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body shape</a:t>
            </a:r>
          </a:p>
          <a:p>
            <a:pPr lvl="1"/>
            <a:r>
              <a:rPr lang="en-US" dirty="0"/>
              <a:t>Teardrop: </a:t>
            </a:r>
            <a:r>
              <a:rPr lang="fr-FR" dirty="0"/>
              <a:t>y = cos(t); x</a:t>
            </a:r>
            <a:r>
              <a:rPr lang="en-US" dirty="0"/>
              <a:t> = sin(t)(sin(t/2))^c;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EE714-E172-4695-A876-25669C550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123" y1="10397" x2="42123" y2="10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360" y="2610035"/>
            <a:ext cx="3815433" cy="334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48C7-07FC-49BC-A04B-7BA068F6D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90" b="91202" l="2681" r="90349">
                        <a14:foregroundMark x1="71582" y1="21245" x2="71582" y2="21245"/>
                        <a14:foregroundMark x1="57373" y1="8798" x2="57373" y2="8798"/>
                        <a14:foregroundMark x1="53619" y1="5150" x2="53619" y2="5150"/>
                        <a14:foregroundMark x1="44504" y1="3863" x2="44504" y2="3863"/>
                        <a14:foregroundMark x1="48257" y1="2790" x2="48257" y2="2790"/>
                        <a14:foregroundMark x1="36461" y1="6009" x2="36461" y2="6009"/>
                        <a14:foregroundMark x1="32440" y1="8584" x2="32440" y2="8584"/>
                        <a14:foregroundMark x1="16622" y1="20601" x2="16622" y2="20601"/>
                        <a14:foregroundMark x1="10724" y1="27039" x2="10724" y2="27039"/>
                        <a14:foregroundMark x1="7507" y1="39056" x2="7507" y2="39056"/>
                        <a14:foregroundMark x1="8311" y1="60086" x2="8311" y2="60086"/>
                        <a14:foregroundMark x1="12064" y1="67167" x2="12064" y2="67167"/>
                        <a14:foregroundMark x1="2949" y1="52146" x2="2949" y2="52146"/>
                        <a14:foregroundMark x1="3485" y1="55794" x2="3485" y2="55794"/>
                        <a14:foregroundMark x1="3753" y1="59227" x2="3753" y2="59227"/>
                        <a14:foregroundMark x1="6702" y1="65451" x2="6702" y2="65451"/>
                        <a14:foregroundMark x1="3217" y1="46352" x2="3217" y2="46352"/>
                        <a14:foregroundMark x1="2681" y1="50215" x2="2681" y2="50215"/>
                        <a14:foregroundMark x1="35925" y1="84335" x2="35925" y2="84335"/>
                        <a14:foregroundMark x1="40483" y1="89485" x2="40483" y2="89485"/>
                        <a14:foregroundMark x1="48257" y1="89485" x2="48257" y2="89485"/>
                        <a14:foregroundMark x1="64879" y1="91202" x2="64879" y2="91202"/>
                        <a14:foregroundMark x1="90349" y1="68670" x2="90349" y2="68670"/>
                        <a14:backgroundMark x1="43968" y1="26609" x2="43968" y2="26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429" y="2876364"/>
            <a:ext cx="2161910" cy="2700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D9946-A797-4098-939C-6634B289AB5C}"/>
              </a:ext>
            </a:extLst>
          </p:cNvPr>
          <p:cNvSpPr txBox="1"/>
          <p:nvPr/>
        </p:nvSpPr>
        <p:spPr>
          <a:xfrm>
            <a:off x="2343705" y="5587907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DD794-F09F-4D13-8031-25AA24A69EE4}"/>
              </a:ext>
            </a:extLst>
          </p:cNvPr>
          <p:cNvSpPr txBox="1"/>
          <p:nvPr/>
        </p:nvSpPr>
        <p:spPr>
          <a:xfrm>
            <a:off x="6991205" y="5587907"/>
            <a:ext cx="9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0.5</a:t>
            </a:r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2D4E-0812-4514-A206-8D55941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B065-5DAE-4D98-B12F-6C1FCC73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motor can’t jump at all</a:t>
            </a:r>
          </a:p>
          <a:p>
            <a:r>
              <a:rPr lang="en-US" dirty="0"/>
              <a:t>Build analytical model of jumping velocity to </a:t>
            </a:r>
            <a:r>
              <a:rPr lang="en-US"/>
              <a:t>match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253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Jacob Summer Update III</vt:lpstr>
      <vt:lpstr>Overview</vt:lpstr>
      <vt:lpstr>Literature – R.S. Fearing</vt:lpstr>
      <vt:lpstr>Literature – R.S. Fearing</vt:lpstr>
      <vt:lpstr>Tasks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43</cp:revision>
  <dcterms:created xsi:type="dcterms:W3CDTF">2017-05-26T18:44:47Z</dcterms:created>
  <dcterms:modified xsi:type="dcterms:W3CDTF">2017-07-07T20:09:30Z</dcterms:modified>
</cp:coreProperties>
</file>