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9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-17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0AD48-4D47-4CD6-8FE9-19BA973B9003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FF975-6AE0-41BE-868A-FFB7CE3FB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8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Rerun 100:1 (or all with same motor)</a:t>
            </a:r>
          </a:p>
          <a:p>
            <a:r>
              <a:rPr lang="en-US" dirty="0"/>
              <a:t>Discussion about trends and design relationships</a:t>
            </a:r>
          </a:p>
          <a:p>
            <a:r>
              <a:rPr lang="en-US" dirty="0"/>
              <a:t>Benchmark test Unity – spinning flying cube, contacts, springs (w/ and without scaling) </a:t>
            </a:r>
          </a:p>
          <a:p>
            <a:r>
              <a:rPr lang="en-US"/>
              <a:t>Motion Genesis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FF975-6AE0-41BE-868A-FFB7CE3FBF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3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86281-891F-48F7-9FC8-8989E359E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AF78D-8A67-4F78-8A38-C81E6A86D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0F906-9AA8-4687-8C94-5A64E7F34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EAE6-FB82-464D-A444-96E40E578B2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2A7B7-82F1-4ACA-96F9-A7DEC9FCE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516AE-1DAC-43F2-8937-02ACC021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B17C-9203-4509-A806-169963FD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9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D684E-8E19-4151-80E2-C438FAFE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18692-C615-4651-91B3-2A9ECA0F4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93875-A926-440E-AAD1-E13673AA2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EAE6-FB82-464D-A444-96E40E578B2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FB450-2EB3-4E54-97DB-A7ABE952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2E7E4-D3FC-4FE4-BCF8-B6BCF58E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B17C-9203-4509-A806-169963FD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9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23C3-3C9B-41DD-9DC5-F1490048F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925EA-9259-42A2-A98D-55A46EEF5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64B1-A7C1-4548-96D7-2337BF42F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EAE6-FB82-464D-A444-96E40E578B2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B8328-E914-4A5B-B6B8-55784AF6E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BA9DE-8B25-4E17-9640-4ABEB3E1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B17C-9203-4509-A806-169963FD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4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54C3E-B969-494A-B548-360EBA96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04467-8619-45F2-B342-D5B8A3132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A6B48-8334-4656-AC5A-67BC0BC24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EAE6-FB82-464D-A444-96E40E578B2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153A5-DA58-412A-A44D-03942F8C8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54061-BF2C-4EFC-91F5-3E9E5C3D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B17C-9203-4509-A806-169963FD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A825-34FC-4654-94A7-A24EA70FB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95868-6242-4F36-9599-CDDB30A1B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29CA4-9344-4779-AB7D-E1DC4888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EAE6-FB82-464D-A444-96E40E578B2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E7D3D-7DE8-4B82-A2BE-B66158A52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443C4-9CBE-4A17-8E03-3683E318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B17C-9203-4509-A806-169963FD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8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1D3B-0273-456A-B534-8278486EA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6D94D-C3AE-475B-AC26-955449C05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3A969-C24F-4377-B053-FF8640F79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C2CD3-4267-418A-8AF1-735240BA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EAE6-FB82-464D-A444-96E40E578B2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F1DF6-E2D6-43AE-9588-92F5ADAC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6CF9B-1399-4A39-AB1D-1BF6BFBE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B17C-9203-4509-A806-169963FD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3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E83D2-5306-4AE3-85A3-F115BF9D6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898FF-6752-41F0-823A-A24EF1A7F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F12E-5791-41FB-8F1C-AE5CB2CB3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78142E-8C4A-440A-AB20-47D2C1C2B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D1214-A0BF-457A-9385-979847B70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E918D-043F-4FCD-94AE-D024071EC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EAE6-FB82-464D-A444-96E40E578B2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711AD-5BD0-4461-A62F-43FF6CE7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585C4-46A1-4B0A-BB8C-57391116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B17C-9203-4509-A806-169963FD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9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07D9F-BF2C-44BC-98F1-2DDA019A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D5E960-24A0-460B-908C-6BB841B0B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EAE6-FB82-464D-A444-96E40E578B2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5BDB1-83EF-48D1-9D72-77C9F95F8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BE4F6-EE95-4BE6-A92B-DEFD0EFD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B17C-9203-4509-A806-169963FD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4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474EE9-6F94-4EB1-91B5-7A9C1A33D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EAE6-FB82-464D-A444-96E40E578B2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A8F2B7-05AF-4498-A5FE-49D1704F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C44A4-7215-4D3E-8A7A-4B7B4603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B17C-9203-4509-A806-169963FD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4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B846-81F5-4CFC-AFEA-348DE2C61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F1E65-221C-4E5B-B9D8-13C6D3D16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868EC-C4AB-49F7-89E1-2F3C12EAA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BF847-960B-4D3B-A944-3FF7E9432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EAE6-FB82-464D-A444-96E40E578B2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91505-21AF-435C-8DE6-53FA88118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E72DC-A388-4BDB-9C6D-ADE4430D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B17C-9203-4509-A806-169963FD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0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2194-A72B-4E03-86F1-EB02F35F3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41D97-6CB5-417A-A451-20CC75BF8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857D6-072C-490B-A89C-05A9CF2C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B8B27-7AFC-4C3F-97C5-7BD2B099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EAE6-FB82-464D-A444-96E40E578B2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6FF7E-6B04-439F-A281-8A6A9B8AD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A9E2F-C8AC-4881-AA89-E8C3341E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B17C-9203-4509-A806-169963FD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7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5EF976-643F-46B4-90AD-320B8E20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5E7F2-D0F0-4B62-B674-55A152F16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6E7A2-1C28-41F8-B28D-1C304FAF3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1EAE6-FB82-464D-A444-96E40E578B2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D0F91-9A34-4134-A4E6-AF53E4FE7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AB4C6-A470-431C-809D-F1EE2353E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7B17C-9203-4509-A806-169963FD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0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1F9A-A184-4C0E-9980-899FF8674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1FA4B-8918-46CA-B8C5-D9A052D323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6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generated with high confidence">
            <a:extLst>
              <a:ext uri="{FF2B5EF4-FFF2-40B4-BE49-F238E27FC236}">
                <a16:creationId xmlns:a16="http://schemas.microsoft.com/office/drawing/2014/main" id="{AF454F40-3514-4FB5-B35F-8328350E7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302" y="0"/>
            <a:ext cx="65493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7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C63A6F2-5271-42D2-909A-0372A1118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22298" y="0"/>
            <a:ext cx="65474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69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D98DEF8-79C6-4F31-8291-2945668ED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298" y="0"/>
            <a:ext cx="65474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3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ECD0BB44-2887-484F-B3B4-AB7897955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039" y="0"/>
            <a:ext cx="6557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59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36</Words>
  <Application>Microsoft Office PowerPoint</Application>
  <PresentationFormat>Widescreen</PresentationFormat>
  <Paragraphs>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Knaup</dc:creator>
  <cp:lastModifiedBy>Jacob Knaup</cp:lastModifiedBy>
  <cp:revision>6</cp:revision>
  <dcterms:created xsi:type="dcterms:W3CDTF">2018-03-30T16:53:18Z</dcterms:created>
  <dcterms:modified xsi:type="dcterms:W3CDTF">2018-03-30T17:44:35Z</dcterms:modified>
</cp:coreProperties>
</file>