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0" r:id="rId4"/>
    <p:sldId id="257" r:id="rId5"/>
    <p:sldId id="277" r:id="rId6"/>
    <p:sldId id="269" r:id="rId7"/>
    <p:sldId id="266" r:id="rId8"/>
    <p:sldId id="265" r:id="rId9"/>
    <p:sldId id="258" r:id="rId10"/>
    <p:sldId id="259" r:id="rId11"/>
    <p:sldId id="267" r:id="rId12"/>
    <p:sldId id="268" r:id="rId13"/>
    <p:sldId id="271" r:id="rId14"/>
    <p:sldId id="260" r:id="rId15"/>
    <p:sldId id="261" r:id="rId16"/>
    <p:sldId id="272" r:id="rId17"/>
    <p:sldId id="273" r:id="rId18"/>
    <p:sldId id="274" r:id="rId19"/>
    <p:sldId id="262" r:id="rId20"/>
    <p:sldId id="263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94-A3B2-4D3F-B806-970AD467D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Quantum Mechanics in Electronics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A6C3B-6BC8-4E19-9243-B634BCE62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Knaup</a:t>
            </a:r>
          </a:p>
          <a:p>
            <a:r>
              <a:rPr lang="en-US" dirty="0"/>
              <a:t>PHY252</a:t>
            </a:r>
          </a:p>
        </p:txBody>
      </p:sp>
    </p:spTree>
    <p:extLst>
      <p:ext uri="{BB962C8B-B14F-4D97-AF65-F5344CB8AC3E}">
        <p14:creationId xmlns:p14="http://schemas.microsoft.com/office/powerpoint/2010/main" val="80930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7F01-3D9C-48AE-A823-74EB068B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995D-FD42-4570-93E2-257383B8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electronics</a:t>
            </a:r>
          </a:p>
          <a:p>
            <a:pPr lvl="1"/>
            <a:r>
              <a:rPr lang="en-US" dirty="0"/>
              <a:t>Especially in wireless communications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Telecommunications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Surveying</a:t>
            </a:r>
          </a:p>
          <a:p>
            <a:pPr lvl="1"/>
            <a:r>
              <a:rPr lang="en-US" dirty="0"/>
              <a:t>Computers</a:t>
            </a:r>
          </a:p>
        </p:txBody>
      </p:sp>
    </p:spTree>
    <p:extLst>
      <p:ext uri="{BB962C8B-B14F-4D97-AF65-F5344CB8AC3E}">
        <p14:creationId xmlns:p14="http://schemas.microsoft.com/office/powerpoint/2010/main" val="282133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7EAD-7A63-445D-A070-9A60D1A8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Existing/Old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DF4F-3BB8-4C35-8C7A-8EEFB7CD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Clocks rely on regular oscillations</a:t>
            </a:r>
          </a:p>
          <a:p>
            <a:r>
              <a:rPr lang="en-US" dirty="0"/>
              <a:t>Pendulum—moves back and forth with simple harmonic motion (ideally)</a:t>
            </a:r>
          </a:p>
          <a:p>
            <a:pPr lvl="1"/>
            <a:r>
              <a:rPr lang="en-US" dirty="0"/>
              <a:t>In reality there is small amount of frictional and viscous damping</a:t>
            </a:r>
          </a:p>
          <a:p>
            <a:r>
              <a:rPr lang="en-US" dirty="0"/>
              <a:t>Quartz crystal--</a:t>
            </a:r>
          </a:p>
        </p:txBody>
      </p:sp>
    </p:spTree>
    <p:extLst>
      <p:ext uri="{BB962C8B-B14F-4D97-AF65-F5344CB8AC3E}">
        <p14:creationId xmlns:p14="http://schemas.microsoft.com/office/powerpoint/2010/main" val="145623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BCB-249B-4659-A975-5102854C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Technology: Atomic Clocks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167AB-70F9-4EF5-AB5A-90163C9A5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Monitor radiation frequency needed to make electrons jump between energy levels</a:t>
                </a:r>
              </a:p>
              <a:p>
                <a:r>
                  <a:rPr lang="en-US" dirty="0"/>
                  <a:t>More atoms increase precision by factor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Current research seeks to use entanglement to innately synchronize clocks remotely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167AB-70F9-4EF5-AB5A-90163C9A5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3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9FACE42-44B0-4185-8ED4-9043A78C86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872A0B-8668-4500-9509-EAA581B26C2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Content Placeholder 6" descr="A picture containing music, brass, indoor, sitting&#10;&#10;Description generated with very high confidence">
            <a:extLst>
              <a:ext uri="{FF2B5EF4-FFF2-40B4-BE49-F238E27FC236}">
                <a16:creationId xmlns:a16="http://schemas.microsoft.com/office/drawing/2014/main" id="{CDFA6E74-8EFD-4724-A62C-7387CB880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3960" r="24214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40590EE-5428-41AA-95B2-96FCC1CE67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FA2118-E1FF-43CE-A975-C3B62BE9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Real-world Atomic Clocks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9E38D-D1A1-4F77-87F6-0BAD469F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Quantum-logic clock at U.S. National Institute of Standards and Technology (NIST)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Accurate to within a second for 3.7 billion years</a:t>
            </a:r>
          </a:p>
          <a:p>
            <a:r>
              <a:rPr lang="en-US" dirty="0"/>
              <a:t>Strontium Clock at NIST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Accurate to within a second for 5 billion years</a:t>
            </a:r>
          </a:p>
        </p:txBody>
      </p:sp>
    </p:spTree>
    <p:extLst>
      <p:ext uri="{BB962C8B-B14F-4D97-AF65-F5344CB8AC3E}">
        <p14:creationId xmlns:p14="http://schemas.microsoft.com/office/powerpoint/2010/main" val="289505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B81A-A277-42C8-8C42-3680F4B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Key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F9FA-0E11-4C83-BAC5-791D9EED0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more secure means of distributing keys for encryption</a:t>
            </a:r>
          </a:p>
        </p:txBody>
      </p:sp>
    </p:spTree>
    <p:extLst>
      <p:ext uri="{BB962C8B-B14F-4D97-AF65-F5344CB8AC3E}">
        <p14:creationId xmlns:p14="http://schemas.microsoft.com/office/powerpoint/2010/main" val="150674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E867-EECA-41B2-95E5-FDC21D8D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0754-9807-4E9F-BD94-D9879AB3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has plain text message and encryption key</a:t>
            </a:r>
          </a:p>
          <a:p>
            <a:r>
              <a:rPr lang="en-US" dirty="0"/>
              <a:t>These are used to create encoded message</a:t>
            </a:r>
          </a:p>
          <a:p>
            <a:r>
              <a:rPr lang="en-US" dirty="0"/>
              <a:t>Encoded message must be sent to recipient along with the key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0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23E-CAD1-471D-BB53-66965C5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A39A-60DD-4CEF-AE03-4889C158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can be decoded without the key using brute-force methods</a:t>
            </a:r>
          </a:p>
          <a:p>
            <a:pPr lvl="1"/>
            <a:r>
              <a:rPr lang="en-US" dirty="0"/>
              <a:t>Solution: use a longer key, ideally one as long as the message itself</a:t>
            </a:r>
          </a:p>
          <a:p>
            <a:pPr lvl="1"/>
            <a:r>
              <a:rPr lang="en-US" dirty="0"/>
              <a:t>Then there is no way to check if the decoded message is valid without the key</a:t>
            </a:r>
          </a:p>
          <a:p>
            <a:r>
              <a:rPr lang="en-US" dirty="0"/>
              <a:t>Key can be intercepted during communication</a:t>
            </a:r>
          </a:p>
          <a:p>
            <a:pPr lvl="1"/>
            <a:r>
              <a:rPr lang="en-US" dirty="0"/>
              <a:t>Solution: Quantum Key Distribution (QKD)</a:t>
            </a:r>
          </a:p>
        </p:txBody>
      </p:sp>
    </p:spTree>
    <p:extLst>
      <p:ext uri="{BB962C8B-B14F-4D97-AF65-F5344CB8AC3E}">
        <p14:creationId xmlns:p14="http://schemas.microsoft.com/office/powerpoint/2010/main" val="141568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4E5A-E990-4189-9B6F-E4BA364F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Key Distribution (QKD)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6766-4228-4068-9D67-88984B2E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 sent as randomly polarized photons over fiber optic cables</a:t>
            </a:r>
          </a:p>
          <a:p>
            <a:r>
              <a:rPr lang="en-US" dirty="0"/>
              <a:t>Polarized: Oscillates in only one plane </a:t>
            </a:r>
          </a:p>
          <a:p>
            <a:r>
              <a:rPr lang="en-US" dirty="0"/>
              <a:t>Recipient uses polarized filters to read the key</a:t>
            </a:r>
          </a:p>
          <a:p>
            <a:r>
              <a:rPr lang="en-US" dirty="0"/>
              <a:t>Reading the entangled photons will change their states, making eavesdropping detectable</a:t>
            </a:r>
          </a:p>
        </p:txBody>
      </p:sp>
    </p:spTree>
    <p:extLst>
      <p:ext uri="{BB962C8B-B14F-4D97-AF65-F5344CB8AC3E}">
        <p14:creationId xmlns:p14="http://schemas.microsoft.com/office/powerpoint/2010/main" val="205708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5B27-AB70-4258-90A5-41F88C73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QKD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CCFC-29A7-4E70-AB5E-D7B0BA03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transfers in Austria (2004)</a:t>
            </a:r>
          </a:p>
          <a:p>
            <a:r>
              <a:rPr lang="en-US" dirty="0"/>
              <a:t>Voting system in Switzerland (2007)</a:t>
            </a:r>
          </a:p>
          <a:p>
            <a:r>
              <a:rPr lang="en-US" dirty="0"/>
              <a:t>Secure networks at Toshiba</a:t>
            </a:r>
          </a:p>
          <a:p>
            <a:endParaRPr lang="en-US" dirty="0"/>
          </a:p>
          <a:p>
            <a:r>
              <a:rPr lang="en-US" dirty="0"/>
              <a:t>Entangled photons cannot be communicated over long distances</a:t>
            </a:r>
          </a:p>
        </p:txBody>
      </p:sp>
    </p:spTree>
    <p:extLst>
      <p:ext uri="{BB962C8B-B14F-4D97-AF65-F5344CB8AC3E}">
        <p14:creationId xmlns:p14="http://schemas.microsoft.com/office/powerpoint/2010/main" val="8266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23BF-AC25-4745-9CF2-52921ECB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BEFD6-CE72-4DAB-8A14-247397500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Super-fast computers</a:t>
            </a:r>
          </a:p>
        </p:txBody>
      </p:sp>
    </p:spTree>
    <p:extLst>
      <p:ext uri="{BB962C8B-B14F-4D97-AF65-F5344CB8AC3E}">
        <p14:creationId xmlns:p14="http://schemas.microsoft.com/office/powerpoint/2010/main" val="4454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CA4A-D28B-47B8-9A15-73802D95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3D18E-6E2C-4995-934C-EFFE1E76A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FF32-3180-473B-B693-0663EFE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21C7-FA88-4139-AE27-15CD9CD1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computers represent information as series of bits (1s and 0s)</a:t>
            </a:r>
          </a:p>
          <a:p>
            <a:r>
              <a:rPr lang="en-US" dirty="0"/>
              <a:t>Quantum computers use qubits</a:t>
            </a:r>
          </a:p>
          <a:p>
            <a:pPr lvl="1"/>
            <a:r>
              <a:rPr lang="en-US" dirty="0"/>
              <a:t>Exist in superposition of 1 &amp; 0 until measured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4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872A0B-8668-4500-9509-EAA581B26C2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Content Placeholder 6" descr="A circuit board&#10;&#10;Description generated with high confidence">
            <a:extLst>
              <a:ext uri="{FF2B5EF4-FFF2-40B4-BE49-F238E27FC236}">
                <a16:creationId xmlns:a16="http://schemas.microsoft.com/office/drawing/2014/main" id="{31A2A169-DC1E-4E01-856C-92E36AA2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0378" r="27796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40590EE-5428-41AA-95B2-96FCC1CE67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E8FA50-D871-4439-A234-D55A1C58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Real-World Quantum Computers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2F4D3-3D13-4F54-A498-455A3A702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D-Wave Two developed by D-Wave Systems in 2012 ($10 million)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However, controversy over whether true quantum computer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Inconsistent results when measuring improved performance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Some but not all qubits entangled</a:t>
            </a:r>
          </a:p>
        </p:txBody>
      </p:sp>
    </p:spTree>
    <p:extLst>
      <p:ext uri="{BB962C8B-B14F-4D97-AF65-F5344CB8AC3E}">
        <p14:creationId xmlns:p14="http://schemas.microsoft.com/office/powerpoint/2010/main" val="361748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E21F-F400-499D-94B7-107D60B3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B5A8-B71B-45EB-9317-B5B82F04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AE8A-4B48-4CDF-BA06-E1218B6D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Jump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0954-24DC-4138-9DB5-7E05C99D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Electrons in an atom jump between energy levels, absorbing or emitting a photon</a:t>
            </a:r>
          </a:p>
        </p:txBody>
      </p:sp>
    </p:spTree>
    <p:extLst>
      <p:ext uri="{BB962C8B-B14F-4D97-AF65-F5344CB8AC3E}">
        <p14:creationId xmlns:p14="http://schemas.microsoft.com/office/powerpoint/2010/main" val="323078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C022-755A-4B94-9A17-4A074EED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BF5B-7079-42DA-9D6D-029C0A83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on opposite sides of the universe can be linked so as to share information instantaneously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33AC-8E77-46E4-9733-EB178288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DDA7-F96D-46C9-A4E2-09BD578C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3A1-8E45-457C-8FFF-2D28C807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075D-E9B5-4952-8881-30407102F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B347-1E27-4AC9-AFF5-F86F1DA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 Einstein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3E6A-61A3-4BE9-A5EA-B698C99C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“Can Quantum-Mechanical Description of Physical Reality be Considered Complete?” 1935</a:t>
            </a:r>
          </a:p>
          <a:p>
            <a:r>
              <a:rPr lang="en-US" dirty="0"/>
              <a:t>Scoffed at quantum theory</a:t>
            </a:r>
          </a:p>
          <a:p>
            <a:r>
              <a:rPr lang="en-US" dirty="0"/>
              <a:t>Too “spooky” to be real</a:t>
            </a:r>
          </a:p>
        </p:txBody>
      </p:sp>
    </p:spTree>
    <p:extLst>
      <p:ext uri="{BB962C8B-B14F-4D97-AF65-F5344CB8AC3E}">
        <p14:creationId xmlns:p14="http://schemas.microsoft.com/office/powerpoint/2010/main" val="297586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2336-63EE-490E-A67D-B65FEA6D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Stuart Bell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414D-0D76-4009-8602-B6B0F27C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1964</a:t>
            </a:r>
          </a:p>
          <a:p>
            <a:r>
              <a:rPr lang="en-US" dirty="0"/>
              <a:t>Proved Quantum theory complete and workable</a:t>
            </a:r>
          </a:p>
          <a:p>
            <a:r>
              <a:rPr lang="en-US" dirty="0"/>
              <a:t>Bell’s Theorem: </a:t>
            </a:r>
          </a:p>
        </p:txBody>
      </p:sp>
    </p:spTree>
    <p:extLst>
      <p:ext uri="{BB962C8B-B14F-4D97-AF65-F5344CB8AC3E}">
        <p14:creationId xmlns:p14="http://schemas.microsoft.com/office/powerpoint/2010/main" val="283239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5829-7E72-40A7-9B8A-5BCBA460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C644-DCD6-415E-A66A-A8087E096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accuracy and consistency over time</a:t>
            </a:r>
          </a:p>
        </p:txBody>
      </p:sp>
    </p:spTree>
    <p:extLst>
      <p:ext uri="{BB962C8B-B14F-4D97-AF65-F5344CB8AC3E}">
        <p14:creationId xmlns:p14="http://schemas.microsoft.com/office/powerpoint/2010/main" val="3826853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336</TotalTime>
  <Words>454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Tw Cen MT</vt:lpstr>
      <vt:lpstr>Circuit</vt:lpstr>
      <vt:lpstr>Applications of Quantum Mechanics in Electronics </vt:lpstr>
      <vt:lpstr>Concepts</vt:lpstr>
      <vt:lpstr>Quantum Jump</vt:lpstr>
      <vt:lpstr>Quantum Entanglement</vt:lpstr>
      <vt:lpstr>Quantum Tunneling</vt:lpstr>
      <vt:lpstr>Debate</vt:lpstr>
      <vt:lpstr>Albert Einstein</vt:lpstr>
      <vt:lpstr>John Stuart Bell</vt:lpstr>
      <vt:lpstr>Atomic Clocks</vt:lpstr>
      <vt:lpstr>Usage of clocks</vt:lpstr>
      <vt:lpstr>Existing/Old Technologies</vt:lpstr>
      <vt:lpstr>New Technology: Atomic Clocks</vt:lpstr>
      <vt:lpstr>Real-world Atomic Clocks</vt:lpstr>
      <vt:lpstr>Quantum Key Distribution</vt:lpstr>
      <vt:lpstr>Cryptography</vt:lpstr>
      <vt:lpstr>Insecurities</vt:lpstr>
      <vt:lpstr>Quantum Key Distribution (QKD)</vt:lpstr>
      <vt:lpstr>Real-world QKD</vt:lpstr>
      <vt:lpstr>Quantum Computers</vt:lpstr>
      <vt:lpstr>New Technology</vt:lpstr>
      <vt:lpstr>Real-World Quantum Computers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Quantum Physics in Electronics </dc:title>
  <dc:creator>Jacob Knaup</dc:creator>
  <cp:lastModifiedBy>Jacob Knaup</cp:lastModifiedBy>
  <cp:revision>78</cp:revision>
  <dcterms:created xsi:type="dcterms:W3CDTF">2018-04-22T22:37:18Z</dcterms:created>
  <dcterms:modified xsi:type="dcterms:W3CDTF">2018-04-23T04:13:20Z</dcterms:modified>
</cp:coreProperties>
</file>