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71E2-8663-43C4-9EF2-C4826075D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A5761-6694-4489-A6FB-82C12E092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35229-DD4F-4AC5-8681-A56FC7DC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F69D-025D-4225-B3F5-0DE48247D21C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F353B-4F20-4268-AFB4-A7172C92A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EB934-BA26-4BA0-A314-5AADA5CDB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B7E0-722F-4216-B81C-8B895A58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47BD-AF7F-4431-90C5-8FBCCBAE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5668B-23CF-4BA9-A663-56942CB22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FCDF6-EEBD-47EA-A15D-3553C587D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F69D-025D-4225-B3F5-0DE48247D21C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87CEB-1B07-4451-A58C-7D01A1066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BF7C6-1039-4CC6-ABDF-F5E8A03C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B7E0-722F-4216-B81C-8B895A58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F40912-03C6-4FF2-A513-363F7D47F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D6EDE-5635-44C8-A24B-383D0BE99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39FA9-8985-4A54-8FB8-D80AC9CF4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F69D-025D-4225-B3F5-0DE48247D21C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47E9E-D83D-4D67-9C5F-57DAE3AE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51A26-36A3-496F-B348-7C98B3C6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B7E0-722F-4216-B81C-8B895A58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7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87A75-F7DA-4060-9739-73FE2C1F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F3CAD-D169-4892-9EB9-D2871A921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06D3A-A606-4026-801C-73732169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F69D-025D-4225-B3F5-0DE48247D21C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7B106-2636-439D-8474-6E75463B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4E8DD-5E93-4C24-8329-00369532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B7E0-722F-4216-B81C-8B895A58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4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65C83-86C3-4715-904A-88DB8F66D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D0C3A-5784-4738-9498-D1ECFD548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8C0A6-522D-45D8-B013-CDE4E54CD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F69D-025D-4225-B3F5-0DE48247D21C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D9AD6-9322-4FBB-ABCC-C0E7F4A29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8380B-44CB-4066-8949-93F8D1DA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B7E0-722F-4216-B81C-8B895A58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4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3EDD-F9E5-4EB2-A065-81389B88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04A0A-3415-4C9B-BF97-18ED451FE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22756-43C1-4B07-BE51-60EBE97F8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9F44A-C8E3-4876-AD06-464A3377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F69D-025D-4225-B3F5-0DE48247D21C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EACE1-4AFC-4F0D-89BC-ED21B6DC2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68E5F-F8B7-4FA6-9D7A-B278897D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B7E0-722F-4216-B81C-8B895A58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2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F0ED-8231-414F-82D2-73A456772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A08B8-308C-423B-8F93-58BCA9218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8C756-324C-479F-90A2-2D22CCCD9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F133BF-4E14-43E3-BC99-94C3CCF8A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E5D44-2DD5-4CAE-AFD5-89DB2A049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1C70BE-207A-41B7-9295-D1D16B8D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F69D-025D-4225-B3F5-0DE48247D21C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49B2B5-CD58-4AB8-B40A-11009F6D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33111-B0A0-4A4D-AFE7-1D6F768C5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B7E0-722F-4216-B81C-8B895A58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4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BC5A-6216-4159-BBB0-C7D15C9D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BDB82-3CED-4EB7-94AB-970814CD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F69D-025D-4225-B3F5-0DE48247D21C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4F8DC6-6595-4F14-9B18-94D812DB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9BD88-7C04-4B71-B05E-6FF63B0B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B7E0-722F-4216-B81C-8B895A58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CA042-9639-49CA-BB79-2AEFDE19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F69D-025D-4225-B3F5-0DE48247D21C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508423-D666-43D4-98C7-C9FFE29B7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1716E-296E-46AB-BB61-7DDF6F83A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B7E0-722F-4216-B81C-8B895A58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9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FD3A4-F659-46E6-8E70-88A26F32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CA41D-79A6-42D8-BC54-2845ACF09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9D89D-DEEA-484C-8532-FB7FBDBA1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19C3C-7554-4CAE-9C4F-C9CAF30C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F69D-025D-4225-B3F5-0DE48247D21C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70030-5998-45F7-A250-44DCE3361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A36C0-93C5-464F-A84C-82BF9CB0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B7E0-722F-4216-B81C-8B895A58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1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2CBF-BB91-41D5-8FCF-990F6279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EE39B5-7988-4BCC-B425-A5C79B1353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4CFF3-FEF4-4B95-AE95-646570E4A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4FE84-D1FB-46EC-8129-BEDE71E8D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F69D-025D-4225-B3F5-0DE48247D21C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F4D87-D259-4D11-9D84-55E6629C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1C8C5-1919-46F9-8157-CBA9D2B2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B7E0-722F-4216-B81C-8B895A58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5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F9AE26-7D72-4CA2-AEA9-CEF2C7E7D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8691D-D8AD-4C16-AFBD-B58A5AAC4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BF2B9-3E7F-42CC-A8AD-7FF915BF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AF69D-025D-4225-B3F5-0DE48247D21C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423B9-8ACB-46CB-B21B-0F1B45C73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6ACC2-9E54-460C-8C22-D07BCA26B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CB7E0-722F-4216-B81C-8B895A58B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5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8B8C-A448-4F3A-8198-9E8EE31939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 1 Charges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EF249-4937-45EA-9B7B-E4E7C59F8F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Chapters 21, 22, 23</a:t>
            </a:r>
          </a:p>
        </p:txBody>
      </p:sp>
    </p:spTree>
    <p:extLst>
      <p:ext uri="{BB962C8B-B14F-4D97-AF65-F5344CB8AC3E}">
        <p14:creationId xmlns:p14="http://schemas.microsoft.com/office/powerpoint/2010/main" val="109499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6B1F0-EA4B-40AE-AF98-FEB1213F8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 21: Electric Charge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C5406-4352-41D9-BB4E-4F1B96A5E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652DF7-DF63-49F0-8C43-161789515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496442" cy="31379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48E0DC-9381-402A-A865-75BD8FF04825}"/>
              </a:ext>
            </a:extLst>
          </p:cNvPr>
          <p:cNvSpPr txBox="1"/>
          <p:nvPr/>
        </p:nvSpPr>
        <p:spPr>
          <a:xfrm>
            <a:off x="4074695" y="1825625"/>
            <a:ext cx="6849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Force between 2 charged particles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Electric field from a single charge</a:t>
            </a:r>
          </a:p>
        </p:txBody>
      </p:sp>
    </p:spTree>
    <p:extLst>
      <p:ext uri="{BB962C8B-B14F-4D97-AF65-F5344CB8AC3E}">
        <p14:creationId xmlns:p14="http://schemas.microsoft.com/office/powerpoint/2010/main" val="344532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6A5BE-060E-46B1-BDB8-CAEE96CF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 22 Gauss’ Law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CD9876-B606-4A13-818D-B6345CEC3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27908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2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A246B-402B-4461-BA26-0F790A5D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 23 Energy with regards to Charges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CB2640-5001-4A3D-A3EB-96CF2010B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2987814" cy="43251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1F4EA1-6892-4EDA-A59D-0C0B947FFD56}"/>
              </a:ext>
            </a:extLst>
          </p:cNvPr>
          <p:cNvSpPr txBox="1"/>
          <p:nvPr/>
        </p:nvSpPr>
        <p:spPr>
          <a:xfrm>
            <a:off x="4164917" y="1690688"/>
            <a:ext cx="68499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Potential energy between 2 charged particles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Potential from a single charged particle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Relationship between voltage and electric field</a:t>
            </a:r>
          </a:p>
        </p:txBody>
      </p:sp>
    </p:spTree>
    <p:extLst>
      <p:ext uri="{BB962C8B-B14F-4D97-AF65-F5344CB8AC3E}">
        <p14:creationId xmlns:p14="http://schemas.microsoft.com/office/powerpoint/2010/main" val="2397466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55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Exam 1 Charges</vt:lpstr>
      <vt:lpstr>Ch 21: Electric Charge</vt:lpstr>
      <vt:lpstr>Ch 22 Gauss’ Law</vt:lpstr>
      <vt:lpstr>Ch 23 Energy with regards to Charges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1 Review</dc:title>
  <dc:creator>Jacob Knaup</dc:creator>
  <cp:lastModifiedBy>Jacob Knaup</cp:lastModifiedBy>
  <cp:revision>8</cp:revision>
  <dcterms:created xsi:type="dcterms:W3CDTF">2017-11-28T23:29:13Z</dcterms:created>
  <dcterms:modified xsi:type="dcterms:W3CDTF">2017-11-29T00:04:36Z</dcterms:modified>
</cp:coreProperties>
</file>