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5" r:id="rId18"/>
    <p:sldId id="274" r:id="rId19"/>
    <p:sldId id="276" r:id="rId20"/>
    <p:sldId id="277" r:id="rId21"/>
    <p:sldId id="278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>
        <p:scale>
          <a:sx n="100" d="100"/>
          <a:sy n="100" d="100"/>
        </p:scale>
        <p:origin x="70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70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59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716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047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1677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1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655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20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21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57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79939-5C65-4792-9B4E-BE39A3E4297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54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79939-5C65-4792-9B4E-BE39A3E42977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336EF1-BD8D-44F5-9D50-F81200CA05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37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2025/05/28~29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이준우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847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CMOS T-FF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펄스형</a:t>
            </a:r>
            <a:r>
              <a:rPr lang="ko-KR" altLang="en-US" dirty="0" smtClean="0"/>
              <a:t> 그래프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9611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49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QB </a:t>
            </a:r>
            <a:r>
              <a:rPr lang="ko-KR" altLang="en-US" dirty="0" smtClean="0"/>
              <a:t>그래프 파형이 일그러진 이유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QB </a:t>
            </a:r>
            <a:r>
              <a:rPr lang="ko-KR" altLang="en-US" dirty="0" smtClean="0"/>
              <a:t>그래프의 파형이 아래의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개와는 달리 일정한 파형을 나타내지 않는 이유는 회로가 신호를 전송하는 과정에서 </a:t>
            </a:r>
            <a:r>
              <a:rPr lang="en-US" altLang="ko-KR" dirty="0" smtClean="0"/>
              <a:t>delay</a:t>
            </a:r>
            <a:r>
              <a:rPr lang="ko-KR" altLang="en-US" dirty="0" smtClean="0"/>
              <a:t>가 발생하기 때문이다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이를 해결하려면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마스터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슬레이브</a:t>
            </a:r>
            <a:r>
              <a:rPr lang="ko-KR" altLang="en-US" dirty="0" smtClean="0"/>
              <a:t> 방식으로 개선된 구조를 사용하거나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0457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5004"/>
            <a:ext cx="10515600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020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56621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07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동기 방식과 비동기 방식의 차이점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동기 방식은 작업을 요청하고 그 작업이 끝날 때까지 기다리는 방식으로 작업의 처리 결과가 반환될 때까지 다른 작업을 수행할 수 없다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비동기 방식은 작업을 요청한 후 결과와 상관없이 바로 다른 작업을 수행할 수 있는 방식이다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464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카운터 그래프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46221"/>
            <a:ext cx="1051560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30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2120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728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884348"/>
            <a:ext cx="1051560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12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28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61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725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971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MUX </a:t>
            </a:r>
            <a:r>
              <a:rPr lang="ko-KR" altLang="en-US" dirty="0" smtClean="0"/>
              <a:t>게이트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1174"/>
            <a:ext cx="10515600" cy="36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72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B=0 </a:t>
            </a:r>
            <a:r>
              <a:rPr lang="ko-KR" altLang="en-US" dirty="0" smtClean="0"/>
              <a:t>→ </a:t>
            </a:r>
            <a:r>
              <a:rPr lang="en-US" altLang="ko-KR" dirty="0" smtClean="0"/>
              <a:t>PASS TR </a:t>
            </a:r>
            <a:r>
              <a:rPr lang="ko-KR" altLang="en-US" dirty="0" smtClean="0"/>
              <a:t>활성화 →</a:t>
            </a:r>
            <a:r>
              <a:rPr lang="en-US" altLang="ko-KR" dirty="0" smtClean="0"/>
              <a:t>A</a:t>
            </a:r>
            <a:r>
              <a:rPr lang="ko-KR" altLang="en-US" dirty="0" smtClean="0"/>
              <a:t>에 의해서 결정</a:t>
            </a:r>
            <a:endParaRPr lang="en-US" altLang="ko-KR" dirty="0" smtClean="0"/>
          </a:p>
          <a:p>
            <a:r>
              <a:rPr lang="en-US" altLang="ko-KR" dirty="0" smtClean="0"/>
              <a:t>B=1 </a:t>
            </a:r>
            <a:r>
              <a:rPr lang="ko-KR" altLang="en-US" dirty="0" smtClean="0"/>
              <a:t>→ </a:t>
            </a:r>
            <a:r>
              <a:rPr lang="ko-KR" altLang="en-US" dirty="0" err="1" smtClean="0"/>
              <a:t>앞단</a:t>
            </a:r>
            <a:r>
              <a:rPr lang="ko-KR" altLang="en-US" dirty="0" smtClean="0"/>
              <a:t> </a:t>
            </a:r>
            <a:r>
              <a:rPr lang="en-US" altLang="ko-KR" dirty="0" smtClean="0"/>
              <a:t>NOT </a:t>
            </a:r>
            <a:r>
              <a:rPr lang="ko-KR" altLang="en-US" dirty="0" smtClean="0"/>
              <a:t>활성화 → </a:t>
            </a:r>
            <a:r>
              <a:rPr lang="en-US" altLang="ko-KR" dirty="0" smtClean="0"/>
              <a:t>NOT</a:t>
            </a:r>
            <a:r>
              <a:rPr lang="ko-KR" altLang="en-US" dirty="0" smtClean="0"/>
              <a:t>의 결과에 의해 결정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790825"/>
            <a:ext cx="5991225" cy="2929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095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XOR </a:t>
            </a:r>
            <a:r>
              <a:rPr lang="ko-KR" altLang="en-US" smtClean="0"/>
              <a:t>게이트의 회로도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25650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15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드 </a:t>
            </a:r>
            <a:r>
              <a:rPr lang="ko-KR" altLang="en-US" dirty="0" err="1" smtClean="0"/>
              <a:t>모르간의</a:t>
            </a:r>
            <a:r>
              <a:rPr lang="ko-KR" altLang="en-US" dirty="0" smtClean="0"/>
              <a:t> 법칙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986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27240"/>
            <a:ext cx="10515600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853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6732"/>
            <a:ext cx="10515600" cy="442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301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961937"/>
            <a:ext cx="10515601" cy="424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9541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1771"/>
            <a:ext cx="10515600" cy="408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89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3116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99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CMOS T-FF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8998"/>
            <a:ext cx="10515600" cy="43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72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117</Words>
  <Application>Microsoft Office PowerPoint</Application>
  <PresentationFormat>와이드스크린</PresentationFormat>
  <Paragraphs>16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4" baseType="lpstr">
      <vt:lpstr>맑은 고딕</vt:lpstr>
      <vt:lpstr>Arial</vt:lpstr>
      <vt:lpstr>Office 테마</vt:lpstr>
      <vt:lpstr>2025/05/28~29</vt:lpstr>
      <vt:lpstr>MUX 게이트</vt:lpstr>
      <vt:lpstr>드 모르간의 법칙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CMOS T-FF</vt:lpstr>
      <vt:lpstr>CMOS T-FF의 펄스형 그래프</vt:lpstr>
      <vt:lpstr>QB 그래프 파형이 일그러진 이유</vt:lpstr>
      <vt:lpstr>PowerPoint 프레젠테이션</vt:lpstr>
      <vt:lpstr>PowerPoint 프레젠테이션</vt:lpstr>
      <vt:lpstr>동기 방식과 비동기 방식의 차이점</vt:lpstr>
      <vt:lpstr>카운터 그래프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XOR 게이트의 회로도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2025/05/28</dc:title>
  <dc:creator>user</dc:creator>
  <cp:lastModifiedBy>user</cp:lastModifiedBy>
  <cp:revision>20</cp:revision>
  <dcterms:created xsi:type="dcterms:W3CDTF">2025-05-28T03:19:17Z</dcterms:created>
  <dcterms:modified xsi:type="dcterms:W3CDTF">2025-05-29T08:02:04Z</dcterms:modified>
</cp:coreProperties>
</file>