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30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497-002E-4F65-8202-DFEA886CF0D1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942-4D5F-46D0-86D2-36471FA1B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70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497-002E-4F65-8202-DFEA886CF0D1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942-4D5F-46D0-86D2-36471FA1B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62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497-002E-4F65-8202-DFEA886CF0D1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942-4D5F-46D0-86D2-36471FA1B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2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497-002E-4F65-8202-DFEA886CF0D1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942-4D5F-46D0-86D2-36471FA1B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6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497-002E-4F65-8202-DFEA886CF0D1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942-4D5F-46D0-86D2-36471FA1B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51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497-002E-4F65-8202-DFEA886CF0D1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942-4D5F-46D0-86D2-36471FA1B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8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497-002E-4F65-8202-DFEA886CF0D1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942-4D5F-46D0-86D2-36471FA1B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35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497-002E-4F65-8202-DFEA886CF0D1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942-4D5F-46D0-86D2-36471FA1B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4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497-002E-4F65-8202-DFEA886CF0D1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942-4D5F-46D0-86D2-36471FA1B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0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497-002E-4F65-8202-DFEA886CF0D1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942-4D5F-46D0-86D2-36471FA1B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15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B497-002E-4F65-8202-DFEA886CF0D1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6F942-4D5F-46D0-86D2-36471FA1B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805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B497-002E-4F65-8202-DFEA886CF0D1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6F942-4D5F-46D0-86D2-36471FA1B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6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Vivado</a:t>
            </a:r>
            <a:r>
              <a:rPr lang="en-US" altLang="ko-KR" dirty="0" smtClean="0"/>
              <a:t> project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2025/05/16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99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Byte to bod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914" y="1690688"/>
            <a:ext cx="101181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0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Byte to bond-</a:t>
            </a:r>
            <a:r>
              <a:rPr lang="ko-KR" altLang="en-US" dirty="0" smtClean="0"/>
              <a:t>해석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en-US" altLang="ko-KR" dirty="0" smtClean="0"/>
              <a:t>[7:0]: 8</a:t>
            </a:r>
            <a:r>
              <a:rPr lang="ko-KR" altLang="en-US" dirty="0" smtClean="0"/>
              <a:t>비트 입력 데이터</a:t>
            </a:r>
            <a:endParaRPr lang="en-US" altLang="ko-KR" dirty="0" smtClean="0"/>
          </a:p>
          <a:p>
            <a:r>
              <a:rPr lang="en-US" altLang="ko-KR" dirty="0" smtClean="0"/>
              <a:t>a1_i(RTL-MOD): 8</a:t>
            </a:r>
            <a:r>
              <a:rPr lang="ko-KR" altLang="en-US" dirty="0" smtClean="0"/>
              <a:t>비트 입력</a:t>
            </a:r>
            <a:r>
              <a:rPr lang="en-US" altLang="ko-KR" dirty="0" smtClean="0"/>
              <a:t>, 7</a:t>
            </a:r>
            <a:r>
              <a:rPr lang="ko-KR" altLang="en-US" dirty="0" smtClean="0"/>
              <a:t>비트 데이터 출력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나눈 나머지를 계산</a:t>
            </a:r>
            <a:endParaRPr lang="en-US" altLang="ko-KR" dirty="0" smtClean="0"/>
          </a:p>
          <a:p>
            <a:r>
              <a:rPr lang="en-US" altLang="ko-KR" dirty="0" smtClean="0"/>
              <a:t>a0_i(RTL-MOD): </a:t>
            </a:r>
            <a:r>
              <a:rPr lang="en-US" altLang="ko-KR" dirty="0" smtClean="0"/>
              <a:t>a1_i</a:t>
            </a:r>
            <a:r>
              <a:rPr lang="ko-KR" altLang="en-US" dirty="0" smtClean="0"/>
              <a:t>의</a:t>
            </a:r>
            <a:r>
              <a:rPr lang="en-US" altLang="ko-KR" dirty="0"/>
              <a:t> </a:t>
            </a:r>
            <a:r>
              <a:rPr lang="ko-KR" altLang="en-US" dirty="0" smtClean="0"/>
              <a:t>출력 데이터를 입력</a:t>
            </a:r>
            <a:r>
              <a:rPr lang="en-US" altLang="ko-KR" dirty="0" smtClean="0"/>
              <a:t>, 4</a:t>
            </a:r>
            <a:r>
              <a:rPr lang="ko-KR" altLang="en-US" dirty="0" smtClean="0"/>
              <a:t>비트 데이터 출력</a:t>
            </a:r>
            <a:r>
              <a:rPr lang="en-US" altLang="ko-KR" dirty="0" smtClean="0"/>
              <a:t>, 100</a:t>
            </a:r>
            <a:r>
              <a:rPr lang="ko-KR" altLang="en-US" dirty="0" smtClean="0"/>
              <a:t>으로 나눈 나머지를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으로 다시 나눈 나머지를 계산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014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Byte to bond-</a:t>
            </a:r>
            <a:r>
              <a:rPr lang="ko-KR" altLang="en-US" dirty="0" smtClean="0"/>
              <a:t>해석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a0_i_0(RTL_DIV): </a:t>
            </a:r>
            <a:r>
              <a:rPr lang="en-US" altLang="ko-KR" dirty="0" smtClean="0"/>
              <a:t>a1_i</a:t>
            </a:r>
            <a:r>
              <a:rPr lang="ko-KR" altLang="en-US" dirty="0" smtClean="0"/>
              <a:t>의 출력 데이터를 입력</a:t>
            </a:r>
            <a:r>
              <a:rPr lang="en-US" altLang="ko-KR" dirty="0" smtClean="0"/>
              <a:t>, 4</a:t>
            </a:r>
            <a:r>
              <a:rPr lang="ko-KR" altLang="en-US" dirty="0" smtClean="0"/>
              <a:t>비트 데이터 출력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으로 나눈 나머지를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으로 나눈 몫을 계산</a:t>
            </a:r>
            <a:endParaRPr lang="en-US" altLang="ko-KR" dirty="0" smtClean="0"/>
          </a:p>
          <a:p>
            <a:r>
              <a:rPr lang="en-US" altLang="ko-KR" dirty="0" smtClean="0"/>
              <a:t>a0_i_1(RTL_DIV): d[7:0]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비트 데이터 출력</a:t>
            </a:r>
            <a:r>
              <a:rPr lang="en-US" altLang="ko-KR" dirty="0" smtClean="0"/>
              <a:t>, 100</a:t>
            </a:r>
            <a:r>
              <a:rPr lang="ko-KR" altLang="en-US" dirty="0" smtClean="0"/>
              <a:t>으로 나눈 몫을 계산</a:t>
            </a:r>
            <a:endParaRPr lang="en-US" altLang="ko-KR" dirty="0" smtClean="0"/>
          </a:p>
          <a:p>
            <a:r>
              <a:rPr lang="en-US" altLang="ko-KR" dirty="0" smtClean="0"/>
              <a:t>a[11:0]: </a:t>
            </a:r>
            <a:r>
              <a:rPr lang="ko-KR" altLang="en-US" dirty="0" smtClean="0"/>
              <a:t>연산 결과들을 조합해서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비트 출력 벡터를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33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Behavior modeling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Blocking assignment</a:t>
            </a:r>
          </a:p>
          <a:p>
            <a:r>
              <a:rPr lang="en-US" altLang="ko-KR" dirty="0" smtClean="0"/>
              <a:t>a=b;</a:t>
            </a:r>
          </a:p>
          <a:p>
            <a:r>
              <a:rPr lang="ko-KR" altLang="en-US" dirty="0" smtClean="0"/>
              <a:t>순차적으로 명령 실행</a:t>
            </a:r>
            <a:endParaRPr lang="en-US" altLang="ko-KR" dirty="0" smtClean="0"/>
          </a:p>
          <a:p>
            <a:r>
              <a:rPr lang="ko-KR" altLang="en-US" dirty="0" smtClean="0"/>
              <a:t>주로 조합 회로에서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809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Behavior modeling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Non-Blocking assignment</a:t>
            </a:r>
          </a:p>
          <a:p>
            <a:r>
              <a:rPr lang="en-US" altLang="ko-KR" dirty="0"/>
              <a:t>a</a:t>
            </a:r>
            <a:r>
              <a:rPr lang="en-US" altLang="ko-KR" dirty="0" smtClean="0"/>
              <a:t>&lt;=b;</a:t>
            </a:r>
          </a:p>
          <a:p>
            <a:r>
              <a:rPr lang="ko-KR" altLang="en-US" dirty="0" smtClean="0"/>
              <a:t>동시에 명령 실행</a:t>
            </a:r>
            <a:endParaRPr lang="en-US" altLang="ko-KR" dirty="0" smtClean="0"/>
          </a:p>
          <a:p>
            <a:r>
              <a:rPr lang="ko-KR" altLang="en-US" dirty="0" smtClean="0"/>
              <a:t>플립 </a:t>
            </a:r>
            <a:r>
              <a:rPr lang="ko-KR" altLang="en-US" dirty="0" err="1" smtClean="0"/>
              <a:t>플롭</a:t>
            </a:r>
            <a:r>
              <a:rPr lang="ko-KR" altLang="en-US" dirty="0" smtClean="0"/>
              <a:t> 회로에서 사용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594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134</Words>
  <Application>Microsoft Office PowerPoint</Application>
  <PresentationFormat>와이드스크린</PresentationFormat>
  <Paragraphs>21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Vivado project</vt:lpstr>
      <vt:lpstr>Byte to bod</vt:lpstr>
      <vt:lpstr>Byte to bond-해석</vt:lpstr>
      <vt:lpstr>Byte to bond-해석</vt:lpstr>
      <vt:lpstr>Behavior modeling</vt:lpstr>
      <vt:lpstr>Behavior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Vivado project</dc:title>
  <dc:creator>user</dc:creator>
  <cp:lastModifiedBy>user</cp:lastModifiedBy>
  <cp:revision>11</cp:revision>
  <dcterms:created xsi:type="dcterms:W3CDTF">2025-05-16T00:02:56Z</dcterms:created>
  <dcterms:modified xsi:type="dcterms:W3CDTF">2025-05-16T07:47:52Z</dcterms:modified>
</cp:coreProperties>
</file>