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44" d="100"/>
          <a:sy n="44" d="100"/>
        </p:scale>
        <p:origin x="5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8B5-61CB-4D33-9D13-11B461C68DAA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DA2-4B68-4A1F-9A40-C299FD90E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80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8B5-61CB-4D33-9D13-11B461C68DAA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DA2-4B68-4A1F-9A40-C299FD90E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27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8B5-61CB-4D33-9D13-11B461C68DAA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DA2-4B68-4A1F-9A40-C299FD90E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770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8B5-61CB-4D33-9D13-11B461C68DAA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DA2-4B68-4A1F-9A40-C299FD90E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6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8B5-61CB-4D33-9D13-11B461C68DAA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DA2-4B68-4A1F-9A40-C299FD90E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6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8B5-61CB-4D33-9D13-11B461C68DAA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DA2-4B68-4A1F-9A40-C299FD90E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93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8B5-61CB-4D33-9D13-11B461C68DAA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DA2-4B68-4A1F-9A40-C299FD90E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3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8B5-61CB-4D33-9D13-11B461C68DAA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DA2-4B68-4A1F-9A40-C299FD90E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54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8B5-61CB-4D33-9D13-11B461C68DAA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DA2-4B68-4A1F-9A40-C299FD90E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0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8B5-61CB-4D33-9D13-11B461C68DAA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DA2-4B68-4A1F-9A40-C299FD90E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651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98B5-61CB-4D33-9D13-11B461C68DAA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04DA2-4B68-4A1F-9A40-C299FD90E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90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498B5-61CB-4D33-9D13-11B461C68DAA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04DA2-4B68-4A1F-9A40-C299FD90E3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07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2025-06-13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95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B2921-2403-DBE0-B2C4-1D7E9BE5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BA7B8-C256-657C-3A59-A19DCA1AC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77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89004-4F2A-B8AC-A1D3-A45A29CB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1ADE9-9E8A-4C04-9696-49C358CFD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30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EF3DE-50AC-AF66-8256-754D2444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D8EA0-854A-F593-9D4B-70BED1C4B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62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2120"/>
            <a:ext cx="70504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66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4159"/>
            <a:ext cx="673270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6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8393"/>
            <a:ext cx="7516274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0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500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33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</Words>
  <Application>Microsoft Office PowerPoint</Application>
  <PresentationFormat>와이드스크린</PresentationFormat>
  <Paragraphs>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2025-06-13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2025-06-13</dc:title>
  <dc:creator>user</dc:creator>
  <cp:lastModifiedBy>leejunwoo</cp:lastModifiedBy>
  <cp:revision>5</cp:revision>
  <dcterms:created xsi:type="dcterms:W3CDTF">2025-06-13T08:26:01Z</dcterms:created>
  <dcterms:modified xsi:type="dcterms:W3CDTF">2025-06-15T01:21:05Z</dcterms:modified>
</cp:coreProperties>
</file>