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58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7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2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96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2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05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77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2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73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3DDB-308C-43DA-9924-29F64D634CD1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61D7D-2068-4277-9E12-0EF412D83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Vivado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2025/05/14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5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1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Vivado</a:t>
            </a:r>
            <a:r>
              <a:rPr lang="en-US" altLang="ko-KR" dirty="0" smtClean="0"/>
              <a:t> design</a:t>
            </a:r>
            <a:r>
              <a:rPr lang="ko-KR" altLang="en-US" dirty="0" smtClean="0"/>
              <a:t> </a:t>
            </a:r>
            <a:r>
              <a:rPr lang="en-US" altLang="ko-KR" dirty="0" smtClean="0"/>
              <a:t>suite</a:t>
            </a:r>
            <a:r>
              <a:rPr lang="ko-KR" altLang="en-US" dirty="0" smtClean="0"/>
              <a:t>는 다양한 규모의 디지털 시스템을 설계하고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디바이스에 구현하는 제반 설계과정을 지원하는 통합 설계환경이다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Vivado</a:t>
            </a:r>
            <a:r>
              <a:rPr lang="ko-KR" altLang="en-US" dirty="0" smtClean="0"/>
              <a:t>는 프로젝트 관리에서부터 시뮬레이션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 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디바이스 프로그래밍 등 전체 설계 흐름을 관리할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74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</a:t>
            </a:r>
            <a:r>
              <a:rPr lang="ko-KR" altLang="en-US" dirty="0" smtClean="0"/>
              <a:t>게이트 디자인 소스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612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8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</a:t>
            </a:r>
            <a:r>
              <a:rPr lang="ko-KR" altLang="en-US" dirty="0" smtClean="0"/>
              <a:t>게이트 시뮬레이션 소스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611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</a:t>
            </a:r>
            <a:r>
              <a:rPr lang="ko-KR" altLang="en-US" dirty="0" smtClean="0"/>
              <a:t>게이트 시뮬레이션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61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5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 </a:t>
            </a:r>
            <a:r>
              <a:rPr lang="ko-KR" altLang="en-US" dirty="0" smtClean="0"/>
              <a:t>게이트 디자인 소스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610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4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 </a:t>
            </a:r>
            <a:r>
              <a:rPr lang="ko-KR" altLang="en-US" dirty="0" smtClean="0"/>
              <a:t>게이트 시뮬레이션 소스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611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9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 </a:t>
            </a:r>
            <a:r>
              <a:rPr lang="ko-KR" altLang="en-US" dirty="0" smtClean="0"/>
              <a:t>게이트 시뮬레이션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119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2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And gate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Or gate</a:t>
            </a:r>
            <a:r>
              <a:rPr lang="ko-KR" altLang="en-US" dirty="0" smtClean="0"/>
              <a:t>의 회로도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361" y="1690688"/>
            <a:ext cx="7118250" cy="399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8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74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Vivado project</vt:lpstr>
      <vt:lpstr>개요</vt:lpstr>
      <vt:lpstr>AND 게이트 디자인 소스</vt:lpstr>
      <vt:lpstr>AND 게이트 시뮬레이션 소스</vt:lpstr>
      <vt:lpstr>AND 게이트 시뮬레이션</vt:lpstr>
      <vt:lpstr>OR 게이트 디자인 소스</vt:lpstr>
      <vt:lpstr>OR 게이트 시뮬레이션 소스</vt:lpstr>
      <vt:lpstr>OR 게이트 시뮬레이션</vt:lpstr>
      <vt:lpstr>And gate와 Or gate의 회로도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2025-05-14T02:03:06Z</dcterms:created>
  <dcterms:modified xsi:type="dcterms:W3CDTF">2025-05-14T02:55:20Z</dcterms:modified>
</cp:coreProperties>
</file>