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3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8B5-61CB-4D33-9D13-11B461C68DAA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0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8B5-61CB-4D33-9D13-11B461C68DAA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2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8B5-61CB-4D33-9D13-11B461C68DAA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7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8B5-61CB-4D33-9D13-11B461C68DAA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6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8B5-61CB-4D33-9D13-11B461C68DAA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6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8B5-61CB-4D33-9D13-11B461C68DAA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93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8B5-61CB-4D33-9D13-11B461C68DAA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3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8B5-61CB-4D33-9D13-11B461C68DAA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4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8B5-61CB-4D33-9D13-11B461C68DAA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0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8B5-61CB-4D33-9D13-11B461C68DAA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8B5-61CB-4D33-9D13-11B461C68DAA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9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98B5-61CB-4D33-9D13-11B461C68DAA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7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2025-06-13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95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2120"/>
            <a:ext cx="70504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6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4159"/>
            <a:ext cx="67327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6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8393"/>
            <a:ext cx="7516274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0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0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33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</Words>
  <Application>Microsoft Office PowerPoint</Application>
  <PresentationFormat>와이드스크린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2025-06-13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2025-06-13</dc:title>
  <dc:creator>user</dc:creator>
  <cp:lastModifiedBy>user</cp:lastModifiedBy>
  <cp:revision>4</cp:revision>
  <dcterms:created xsi:type="dcterms:W3CDTF">2025-06-13T08:26:01Z</dcterms:created>
  <dcterms:modified xsi:type="dcterms:W3CDTF">2025-06-13T09:01:44Z</dcterms:modified>
</cp:coreProperties>
</file>