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2" r:id="rId7"/>
    <p:sldId id="260" r:id="rId8"/>
    <p:sldId id="263" r:id="rId9"/>
    <p:sldId id="261" r:id="rId10"/>
    <p:sldId id="268" r:id="rId11"/>
    <p:sldId id="264" r:id="rId12"/>
    <p:sldId id="270" r:id="rId13"/>
    <p:sldId id="265" r:id="rId14"/>
    <p:sldId id="266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6" d="100"/>
          <a:sy n="46" d="100"/>
        </p:scale>
        <p:origin x="5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8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08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5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1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5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90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9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6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9F78-A1F2-46CF-94EB-0BFB675F08D2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48099-C216-47FA-A4A6-06FA9A7AB6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6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2025-04-03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수업 </a:t>
            </a:r>
            <a:r>
              <a:rPr lang="en-US" altLang="ko-KR" sz="2800" dirty="0"/>
              <a:t>2</a:t>
            </a:r>
            <a:r>
              <a:rPr lang="ko-KR" altLang="en-US" sz="2800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73945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en-US" altLang="ko-KR" dirty="0"/>
              <a:t>AC </a:t>
            </a:r>
            <a:r>
              <a:rPr lang="ko-KR" altLang="en-US" dirty="0"/>
              <a:t>분석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D94B167-4AAE-B2DA-B578-E7B8B0FC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축은 주파수를 로그 스케일로 표시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축은 전압 이득을 </a:t>
            </a:r>
            <a:r>
              <a:rPr lang="en-US" altLang="ko-KR" dirty="0"/>
              <a:t>dB </a:t>
            </a:r>
            <a:r>
              <a:rPr lang="ko-KR" altLang="en-US" dirty="0"/>
              <a:t>단위로 표시</a:t>
            </a:r>
            <a:endParaRPr lang="en-US" altLang="ko-KR" dirty="0"/>
          </a:p>
          <a:p>
            <a:r>
              <a:rPr lang="ko-KR" altLang="en-US" dirty="0"/>
              <a:t>이 회로는 </a:t>
            </a:r>
            <a:r>
              <a:rPr lang="ko-KR" altLang="en-US" dirty="0" err="1"/>
              <a:t>저역통과</a:t>
            </a:r>
            <a:r>
              <a:rPr lang="ko-KR" altLang="en-US" dirty="0"/>
              <a:t> 필터의 특성을 가졌고</a:t>
            </a:r>
            <a:r>
              <a:rPr lang="en-US" altLang="ko-KR" dirty="0"/>
              <a:t>, </a:t>
            </a:r>
            <a:r>
              <a:rPr lang="ko-KR" altLang="en-US" dirty="0"/>
              <a:t>대역폭은 약 </a:t>
            </a:r>
            <a:r>
              <a:rPr lang="en-US" altLang="ko-KR" dirty="0"/>
              <a:t>100MHz</a:t>
            </a:r>
            <a:r>
              <a:rPr lang="ko-KR" altLang="en-US" dirty="0"/>
              <a:t>로 볼 수가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차단 주파수 이후의 감쇠율은 약 </a:t>
            </a:r>
            <a:r>
              <a:rPr lang="en-US" altLang="ko-KR" dirty="0"/>
              <a:t>-40dB/decade</a:t>
            </a:r>
            <a:r>
              <a:rPr lang="ko-KR" altLang="en-US" dirty="0"/>
              <a:t>로 이는 </a:t>
            </a: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저역통과필터의</a:t>
            </a:r>
            <a:r>
              <a:rPr lang="ko-KR" altLang="en-US" dirty="0"/>
              <a:t> 특성을 보인다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GHz </a:t>
            </a:r>
            <a:r>
              <a:rPr lang="ko-KR" altLang="en-US" dirty="0"/>
              <a:t>단위의 고주파 신호를 입력하면</a:t>
            </a:r>
            <a:r>
              <a:rPr lang="en-US" altLang="ko-KR" dirty="0"/>
              <a:t>, </a:t>
            </a:r>
            <a:r>
              <a:rPr lang="ko-KR" altLang="en-US" dirty="0"/>
              <a:t>크게 감쇠하는 모습을 보인다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05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en-US" altLang="ko-KR" dirty="0"/>
              <a:t>AC transient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381"/>
            <a:ext cx="7245626" cy="3836301"/>
          </a:xfrm>
        </p:spPr>
      </p:pic>
    </p:spTree>
    <p:extLst>
      <p:ext uri="{BB962C8B-B14F-4D97-AF65-F5344CB8AC3E}">
        <p14:creationId xmlns:p14="http://schemas.microsoft.com/office/powerpoint/2010/main" val="768015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en-US" altLang="ko-KR" dirty="0"/>
              <a:t>AC transient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붉은색 곡선은 입력 신호</a:t>
            </a:r>
            <a:r>
              <a:rPr lang="en-US" altLang="ko-KR" sz="2400" dirty="0"/>
              <a:t>, </a:t>
            </a:r>
            <a:r>
              <a:rPr lang="ko-KR" altLang="en-US" sz="2400" dirty="0"/>
              <a:t>초록색 곡선은 출력 신호를 의미한다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X</a:t>
            </a:r>
            <a:r>
              <a:rPr lang="ko-KR" altLang="en-US" sz="2400" dirty="0"/>
              <a:t>축은 시간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y</a:t>
            </a:r>
            <a:r>
              <a:rPr lang="ko-KR" altLang="en-US" sz="2400" dirty="0"/>
              <a:t>축은 전압을 의미한다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출력 신호의 진폭이 입력보다 크기 때문에</a:t>
            </a:r>
            <a:r>
              <a:rPr lang="en-US" altLang="ko-KR" sz="2400" dirty="0"/>
              <a:t>, </a:t>
            </a:r>
            <a:r>
              <a:rPr lang="ko-KR" altLang="en-US" sz="2400" dirty="0"/>
              <a:t>증폭 효과가 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출력 신호가 입력 신호에 비해 위상이 지연된다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입력 주파수를 잘 따라가고 있어 해당 주파수에서 안정적으로 회로가 작동된다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7616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en-US" altLang="ko-KR" dirty="0"/>
              <a:t>DC transient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86" y="2097248"/>
            <a:ext cx="6159827" cy="39447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D1B937-D432-E81B-F082-BD70D818A4DF}"/>
              </a:ext>
            </a:extLst>
          </p:cNvPr>
          <p:cNvSpPr txBox="1"/>
          <p:nvPr/>
        </p:nvSpPr>
        <p:spPr>
          <a:xfrm>
            <a:off x="7661127" y="2097248"/>
            <a:ext cx="38914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붉은색 파장은 입력 신호</a:t>
            </a:r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초록색 파장은 출력 신호</a:t>
            </a:r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200" dirty="0"/>
              <a:t>회로의 논리적 기능을 보면 입력이 높을 때 출력이 낮아지고</a:t>
            </a:r>
            <a:r>
              <a:rPr lang="en-US" altLang="ko-KR" sz="2200" dirty="0"/>
              <a:t> </a:t>
            </a:r>
            <a:r>
              <a:rPr lang="ko-KR" altLang="en-US" sz="2200" dirty="0"/>
              <a:t>입력이 낮을 때</a:t>
            </a:r>
            <a:r>
              <a:rPr lang="en-US" altLang="ko-KR" sz="2200" dirty="0"/>
              <a:t> </a:t>
            </a:r>
            <a:r>
              <a:rPr lang="ko-KR" altLang="en-US" sz="2200" dirty="0"/>
              <a:t>출력이 높아지는</a:t>
            </a:r>
            <a:r>
              <a:rPr lang="en-US" altLang="ko-KR" sz="2200" dirty="0"/>
              <a:t> </a:t>
            </a:r>
            <a:r>
              <a:rPr lang="ko-KR" altLang="en-US" sz="2200" dirty="0"/>
              <a:t>기능을 보인다</a:t>
            </a:r>
            <a:r>
              <a:rPr lang="en-US" altLang="ko-KR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022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Transient </a:t>
            </a:r>
            <a:r>
              <a:rPr lang="ko-KR" altLang="en-US" dirty="0"/>
              <a:t>분석 시뮬레이션 </a:t>
            </a:r>
            <a:r>
              <a:rPr lang="en-US" altLang="ko-KR" dirty="0"/>
              <a:t>(Load Cap)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571"/>
            <a:ext cx="6784787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2D989A-5429-1DA5-AB79-D8A9AEF8BC4E}"/>
              </a:ext>
            </a:extLst>
          </p:cNvPr>
          <p:cNvSpPr txBox="1"/>
          <p:nvPr/>
        </p:nvSpPr>
        <p:spPr>
          <a:xfrm>
            <a:off x="7872248" y="1818399"/>
            <a:ext cx="34815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Load</a:t>
            </a:r>
            <a:r>
              <a:rPr lang="ko-KR" altLang="en-US" sz="2000" dirty="0"/>
              <a:t> </a:t>
            </a:r>
            <a:r>
              <a:rPr lang="en-US" altLang="ko-KR" sz="2000" dirty="0"/>
              <a:t>Cap </a:t>
            </a:r>
            <a:r>
              <a:rPr lang="ko-KR" altLang="en-US" sz="2000" dirty="0"/>
              <a:t>값을 변경하면 출력이 변화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이를 통해 시스템의 안정성을 보장하고 과도 상태에서 발생할 수 있는 문제를 예방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81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Transient </a:t>
            </a:r>
            <a:r>
              <a:rPr lang="ko-KR" altLang="en-US" sz="4000" dirty="0"/>
              <a:t>분석 시뮬레이션 회로 특성 해석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파란색 선은 </a:t>
            </a:r>
            <a:r>
              <a:rPr lang="en-US" altLang="ko-KR" dirty="0"/>
              <a:t>0~1.2V</a:t>
            </a:r>
            <a:r>
              <a:rPr lang="ko-KR" altLang="en-US" dirty="0"/>
              <a:t>사이를 </a:t>
            </a:r>
            <a:r>
              <a:rPr lang="ko-KR" altLang="en-US" dirty="0" err="1"/>
              <a:t>스위칭하는</a:t>
            </a:r>
            <a:r>
              <a:rPr lang="ko-KR" altLang="en-US" dirty="0"/>
              <a:t> 입력된 펄스 신호이다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상승 시간과 하강 시간의 차이는 </a:t>
            </a:r>
            <a:r>
              <a:rPr lang="ko-KR" altLang="en-US" dirty="0" err="1"/>
              <a:t>커패시터의</a:t>
            </a:r>
            <a:r>
              <a:rPr lang="ko-KR" altLang="en-US" dirty="0"/>
              <a:t> 차이로 인해 발생한다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분홍색 선은 다른 신호와는 달리 </a:t>
            </a:r>
            <a:r>
              <a:rPr lang="ko-KR" altLang="en-US" dirty="0" err="1"/>
              <a:t>오버슈트</a:t>
            </a:r>
            <a:r>
              <a:rPr lang="en-US" altLang="ko-KR" dirty="0"/>
              <a:t>, </a:t>
            </a:r>
            <a:r>
              <a:rPr lang="ko-KR" altLang="en-US" dirty="0" err="1"/>
              <a:t>언더슈트</a:t>
            </a:r>
            <a:r>
              <a:rPr lang="ko-KR" altLang="en-US" dirty="0"/>
              <a:t> 현상을 보이는데</a:t>
            </a:r>
            <a:r>
              <a:rPr lang="en-US" altLang="ko-KR" dirty="0"/>
              <a:t>, ‘f’</a:t>
            </a:r>
            <a:r>
              <a:rPr lang="ko-KR" altLang="en-US" dirty="0"/>
              <a:t>와 </a:t>
            </a:r>
            <a:r>
              <a:rPr lang="en-US" altLang="ko-KR" dirty="0"/>
              <a:t>‘p’</a:t>
            </a:r>
            <a:r>
              <a:rPr lang="ko-KR" altLang="en-US" dirty="0"/>
              <a:t>의 단위 차이에서 보듯</a:t>
            </a:r>
            <a:r>
              <a:rPr lang="en-US" altLang="ko-KR" dirty="0"/>
              <a:t>, </a:t>
            </a:r>
            <a:r>
              <a:rPr lang="ko-KR" altLang="en-US" dirty="0" err="1"/>
              <a:t>커패시터의</a:t>
            </a:r>
            <a:r>
              <a:rPr lang="ko-KR" altLang="en-US" dirty="0"/>
              <a:t> 차이가 원인이다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00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회로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이 이미지는 </a:t>
            </a:r>
            <a:r>
              <a:rPr lang="en-US" altLang="ko-KR" sz="2200" dirty="0"/>
              <a:t>Cadence Virtuoso</a:t>
            </a:r>
            <a:r>
              <a:rPr lang="ko-KR" altLang="en-US" sz="2200" dirty="0"/>
              <a:t>에서 설계된 간단한 인버터 회로의 다이어그램을 보여준다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회로의 삼각형 기호가 인버터다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이 회로는 디지털 인버터의 동작을 확인하거나 전파 지연 등을 분석을 위한 테스트 벤치로 사용된다</a:t>
            </a:r>
            <a:r>
              <a:rPr lang="en-US" altLang="ko-KR" sz="2200" dirty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12991" cy="402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2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en-US" altLang="ko-KR" dirty="0"/>
              <a:t>DC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97" y="1963024"/>
            <a:ext cx="9587564" cy="3810554"/>
          </a:xfrm>
        </p:spPr>
      </p:pic>
    </p:spTree>
    <p:extLst>
      <p:ext uri="{BB962C8B-B14F-4D97-AF65-F5344CB8AC3E}">
        <p14:creationId xmlns:p14="http://schemas.microsoft.com/office/powerpoint/2010/main" val="255126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en-US" altLang="ko-KR" dirty="0"/>
              <a:t>DC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‘WID’</a:t>
            </a:r>
            <a:r>
              <a:rPr lang="ko-KR" altLang="en-US" dirty="0"/>
              <a:t>는 </a:t>
            </a:r>
            <a:r>
              <a:rPr lang="en-US" altLang="ko-KR" dirty="0"/>
              <a:t>‘Width of Inversion Domain’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트랜지스터의 반전층의 너비를 뜻하며</a:t>
            </a:r>
            <a:r>
              <a:rPr lang="en-US" altLang="ko-KR" dirty="0"/>
              <a:t>, </a:t>
            </a:r>
            <a:r>
              <a:rPr lang="ko-KR" altLang="en-US" dirty="0"/>
              <a:t>트랜지스터가 선형 영역인지</a:t>
            </a:r>
            <a:r>
              <a:rPr lang="en-US" altLang="ko-KR" dirty="0"/>
              <a:t>, </a:t>
            </a:r>
            <a:r>
              <a:rPr lang="ko-KR" altLang="en-US" dirty="0"/>
              <a:t>포화 영역인지</a:t>
            </a:r>
            <a:r>
              <a:rPr lang="en-US" altLang="ko-KR" dirty="0"/>
              <a:t>, </a:t>
            </a:r>
            <a:r>
              <a:rPr lang="ko-KR" altLang="en-US" dirty="0"/>
              <a:t>또는 컷오프 영역인지를 결정하는 역할을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그래프에서 보이는 것은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입력 전압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ko-KR" altLang="en-US" dirty="0"/>
              <a:t>출력 전압</a:t>
            </a:r>
            <a:endParaRPr lang="en-US" altLang="ko-KR" dirty="0"/>
          </a:p>
          <a:p>
            <a:r>
              <a:rPr lang="ko-KR" altLang="en-US" dirty="0"/>
              <a:t>그래프의 교차점</a:t>
            </a:r>
            <a:r>
              <a:rPr lang="en-US" altLang="ko-KR" dirty="0"/>
              <a:t>: </a:t>
            </a:r>
            <a:r>
              <a:rPr lang="ko-KR" altLang="en-US" dirty="0"/>
              <a:t>회로의 임계점</a:t>
            </a:r>
          </a:p>
        </p:txBody>
      </p:sp>
    </p:spTree>
    <p:extLst>
      <p:ext uri="{BB962C8B-B14F-4D97-AF65-F5344CB8AC3E}">
        <p14:creationId xmlns:p14="http://schemas.microsoft.com/office/powerpoint/2010/main" val="385415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en-US" altLang="ko-KR" dirty="0"/>
              <a:t>DC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66068"/>
            <a:ext cx="10515599" cy="3867173"/>
          </a:xfrm>
        </p:spPr>
      </p:pic>
    </p:spTree>
    <p:extLst>
      <p:ext uri="{BB962C8B-B14F-4D97-AF65-F5344CB8AC3E}">
        <p14:creationId xmlns:p14="http://schemas.microsoft.com/office/powerpoint/2010/main" val="89243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en-US" altLang="ko-KR" dirty="0"/>
              <a:t>DC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/>
              <a:t>1. DC OP = INV </a:t>
            </a:r>
            <a:r>
              <a:rPr lang="ko-KR" altLang="en-US" sz="2200" dirty="0" err="1"/>
              <a:t>기본동작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 - 0, 1.2</a:t>
            </a:r>
            <a:r>
              <a:rPr lang="ko-KR" altLang="en-US" sz="2200" dirty="0"/>
              <a:t>입력 전압에 따른 </a:t>
            </a:r>
            <a:r>
              <a:rPr lang="ko-KR" altLang="en-US" sz="2200" dirty="0" err="1"/>
              <a:t>출력확인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2. DC sweep in</a:t>
            </a:r>
            <a:r>
              <a:rPr lang="ko-KR" altLang="en-US" sz="2200" dirty="0"/>
              <a:t> </a:t>
            </a:r>
            <a:r>
              <a:rPr lang="en-US" altLang="ko-KR" sz="2200" dirty="0"/>
              <a:t>(0~1.2)- OUT</a:t>
            </a:r>
          </a:p>
          <a:p>
            <a:pPr marL="0" indent="0">
              <a:buNone/>
            </a:pPr>
            <a:r>
              <a:rPr lang="en-US" altLang="ko-KR" sz="2200" dirty="0"/>
              <a:t>- DC transfer curve – PMOS, NMOS </a:t>
            </a:r>
            <a:r>
              <a:rPr lang="ko-KR" altLang="en-US" sz="2200" dirty="0"/>
              <a:t>이동도 매칭</a:t>
            </a:r>
            <a:endParaRPr lang="en-US" altLang="ko-KR" sz="2200" dirty="0"/>
          </a:p>
          <a:p>
            <a:pPr>
              <a:buFontTx/>
              <a:buChar char="-"/>
            </a:pPr>
            <a:r>
              <a:rPr lang="en-US" altLang="ko-KR" sz="2200" dirty="0"/>
              <a:t>PMOS/NMOS WIDTH 2.67</a:t>
            </a:r>
            <a:r>
              <a:rPr lang="ko-KR" altLang="en-US" sz="2200" dirty="0"/>
              <a:t>배 </a:t>
            </a:r>
            <a:r>
              <a:rPr lang="en-US" altLang="ko-KR" sz="2200" dirty="0"/>
              <a:t>–0.6V</a:t>
            </a:r>
          </a:p>
          <a:p>
            <a:pPr marL="0" indent="0">
              <a:buNone/>
            </a:pPr>
            <a:r>
              <a:rPr lang="en-US" altLang="ko-KR" sz="2200" dirty="0"/>
              <a:t>3. AC Gain &amp; BW = 16.4dB(6.6</a:t>
            </a:r>
            <a:r>
              <a:rPr lang="ko-KR" altLang="en-US" sz="2200" dirty="0"/>
              <a:t>배</a:t>
            </a:r>
            <a:r>
              <a:rPr lang="en-US" altLang="ko-KR" sz="2200" dirty="0"/>
              <a:t>), 46MHz</a:t>
            </a:r>
          </a:p>
          <a:p>
            <a:pPr marL="0" indent="0">
              <a:buNone/>
            </a:pPr>
            <a:r>
              <a:rPr lang="en-US" altLang="ko-KR" sz="2200" dirty="0"/>
              <a:t>4. AC trans </a:t>
            </a:r>
            <a:r>
              <a:rPr lang="ko-KR" altLang="en-US" sz="2200" dirty="0"/>
              <a:t>실제 파형을 입력해 </a:t>
            </a:r>
            <a:r>
              <a:rPr lang="ko-KR" altLang="en-US" sz="2200" dirty="0" err="1"/>
              <a:t>출력파형</a:t>
            </a:r>
            <a:r>
              <a:rPr lang="ko-KR" altLang="en-US" sz="2200" dirty="0"/>
              <a:t> </a:t>
            </a:r>
            <a:r>
              <a:rPr lang="en-US" altLang="ko-KR" sz="2200" dirty="0"/>
              <a:t>6.6</a:t>
            </a:r>
            <a:r>
              <a:rPr lang="ko-KR" altLang="en-US" sz="2200" dirty="0"/>
              <a:t>배 확인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5. DC trans </a:t>
            </a:r>
            <a:r>
              <a:rPr lang="ko-KR" altLang="en-US" sz="2200" dirty="0" err="1"/>
              <a:t>대신호</a:t>
            </a:r>
            <a:r>
              <a:rPr lang="ko-KR" altLang="en-US" sz="2200" dirty="0"/>
              <a:t> </a:t>
            </a:r>
            <a:r>
              <a:rPr lang="en-US" altLang="ko-KR" sz="2200" dirty="0"/>
              <a:t>time </a:t>
            </a:r>
            <a:r>
              <a:rPr lang="ko-KR" altLang="en-US" sz="2200" dirty="0"/>
              <a:t>차트 분석을 통해 </a:t>
            </a:r>
            <a:r>
              <a:rPr lang="en-US" altLang="ko-KR" sz="2200" dirty="0"/>
              <a:t>load cap</a:t>
            </a:r>
            <a:r>
              <a:rPr lang="ko-KR" altLang="en-US" sz="2200" dirty="0"/>
              <a:t>에 따라 </a:t>
            </a:r>
            <a:r>
              <a:rPr lang="en-US" altLang="ko-KR" sz="2200" dirty="0"/>
              <a:t>over </a:t>
            </a:r>
            <a:r>
              <a:rPr lang="ko-KR" altLang="en-US" sz="2200" dirty="0"/>
              <a:t>슈팅을 충전</a:t>
            </a:r>
            <a:r>
              <a:rPr lang="en-US" altLang="ko-KR" sz="2200" dirty="0"/>
              <a:t>, </a:t>
            </a:r>
            <a:r>
              <a:rPr lang="ko-KR" altLang="en-US" sz="2200" dirty="0"/>
              <a:t>방전효과 확인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6. </a:t>
            </a:r>
            <a:r>
              <a:rPr lang="en-US" altLang="ko-KR" sz="2200" dirty="0" err="1"/>
              <a:t>Parastic</a:t>
            </a:r>
            <a:r>
              <a:rPr lang="ko-KR" altLang="en-US" sz="2200" dirty="0"/>
              <a:t> 분석 </a:t>
            </a:r>
            <a:r>
              <a:rPr lang="en-US" altLang="ko-KR" sz="2200" dirty="0"/>
              <a:t>cap(10f~20p) sweep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9595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 Large-Signal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79801"/>
            <a:ext cx="9878309" cy="4208964"/>
          </a:xfrm>
        </p:spPr>
      </p:pic>
    </p:spTree>
    <p:extLst>
      <p:ext uri="{BB962C8B-B14F-4D97-AF65-F5344CB8AC3E}">
        <p14:creationId xmlns:p14="http://schemas.microsoft.com/office/powerpoint/2010/main" val="347000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 Large-Signal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선은 트랜지스터 너비에 따른 회로의 응답을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선의 기울기는 회로의 전압 이득을 의미하며</a:t>
            </a:r>
            <a:r>
              <a:rPr lang="en-US" altLang="ko-KR" dirty="0"/>
              <a:t>, </a:t>
            </a:r>
            <a:r>
              <a:rPr lang="ko-KR" altLang="en-US" dirty="0"/>
              <a:t>기울기가 더 가파를수록 높은 이득을 나타낸다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트랜지스터 너비가 증가함에 따라 전달 특성이 어떻게 변하는지 보여주고 있으며</a:t>
            </a:r>
            <a:r>
              <a:rPr lang="en-US" altLang="ko-KR" dirty="0"/>
              <a:t>, </a:t>
            </a:r>
            <a:r>
              <a:rPr lang="ko-KR" altLang="en-US" dirty="0"/>
              <a:t>이는 트랜지스터 크기가 회로 성능에 미치는 영향을 알려준다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3908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시뮬레이션 </a:t>
            </a:r>
            <a:r>
              <a:rPr lang="en-US" altLang="ko-KR" dirty="0"/>
              <a:t>AC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82" y="2020717"/>
            <a:ext cx="10221722" cy="3896609"/>
          </a:xfrm>
        </p:spPr>
      </p:pic>
    </p:spTree>
    <p:extLst>
      <p:ext uri="{BB962C8B-B14F-4D97-AF65-F5344CB8AC3E}">
        <p14:creationId xmlns:p14="http://schemas.microsoft.com/office/powerpoint/2010/main" val="332549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464</Words>
  <Application>Microsoft Office PowerPoint</Application>
  <PresentationFormat>와이드스크린</PresentationFormat>
  <Paragraphs>54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2025-04-03</vt:lpstr>
      <vt:lpstr>시뮬레이션 회로</vt:lpstr>
      <vt:lpstr>시뮬레이션 DC</vt:lpstr>
      <vt:lpstr>시뮬레이션 DC</vt:lpstr>
      <vt:lpstr>시뮬레이션 DC</vt:lpstr>
      <vt:lpstr>시뮬레이션 DC</vt:lpstr>
      <vt:lpstr>DC Large-Signal</vt:lpstr>
      <vt:lpstr>DC Large-Signal 분석</vt:lpstr>
      <vt:lpstr>시뮬레이션 AC</vt:lpstr>
      <vt:lpstr>시뮬레이션 AC 분석</vt:lpstr>
      <vt:lpstr>시뮬레이션 AC transient</vt:lpstr>
      <vt:lpstr>시뮬레이션 AC transient</vt:lpstr>
      <vt:lpstr>시뮬레이션 DC transient</vt:lpstr>
      <vt:lpstr>Transient 분석 시뮬레이션 (Load Cap)</vt:lpstr>
      <vt:lpstr>Transient 분석 시뮬레이션 회로 특성 해석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2025-04-03</dc:title>
  <dc:creator>user</dc:creator>
  <cp:lastModifiedBy>leejunwoo</cp:lastModifiedBy>
  <cp:revision>38</cp:revision>
  <dcterms:created xsi:type="dcterms:W3CDTF">2025-04-03T00:14:54Z</dcterms:created>
  <dcterms:modified xsi:type="dcterms:W3CDTF">2025-06-03T06:03:36Z</dcterms:modified>
</cp:coreProperties>
</file>