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F3D40-0EF6-4CDB-8646-E6EAE54275BD}" v="12" dt="2025-06-15T01:49:56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6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junwoo" userId="ade3442d-99ca-4e86-850b-c78e88f8ef40" providerId="ADAL" clId="{D53F3D40-0EF6-4CDB-8646-E6EAE54275BD}"/>
    <pc:docChg chg="custSel addSld modSld sldOrd modMainMaster">
      <pc:chgData name="leejunwoo" userId="ade3442d-99ca-4e86-850b-c78e88f8ef40" providerId="ADAL" clId="{D53F3D40-0EF6-4CDB-8646-E6EAE54275BD}" dt="2025-06-15T01:49:56.427" v="105"/>
      <pc:docMkLst>
        <pc:docMk/>
      </pc:docMkLst>
      <pc:sldChg chg="addSp delSp modSp mod setBg">
        <pc:chgData name="leejunwoo" userId="ade3442d-99ca-4e86-850b-c78e88f8ef40" providerId="ADAL" clId="{D53F3D40-0EF6-4CDB-8646-E6EAE54275BD}" dt="2025-06-14T05:26:17.126" v="7"/>
        <pc:sldMkLst>
          <pc:docMk/>
          <pc:sldMk cId="2541250028" sldId="256"/>
        </pc:sldMkLst>
        <pc:picChg chg="add del mod">
          <ac:chgData name="leejunwoo" userId="ade3442d-99ca-4e86-850b-c78e88f8ef40" providerId="ADAL" clId="{D53F3D40-0EF6-4CDB-8646-E6EAE54275BD}" dt="2025-06-14T05:26:02.846" v="5" actId="478"/>
          <ac:picMkLst>
            <pc:docMk/>
            <pc:sldMk cId="2541250028" sldId="256"/>
            <ac:picMk id="4" creationId="{0C9029E3-F5A7-C100-E8CC-06AC26F0BEBE}"/>
          </ac:picMkLst>
        </pc:picChg>
      </pc:sldChg>
      <pc:sldChg chg="new">
        <pc:chgData name="leejunwoo" userId="ade3442d-99ca-4e86-850b-c78e88f8ef40" providerId="ADAL" clId="{D53F3D40-0EF6-4CDB-8646-E6EAE54275BD}" dt="2025-06-14T01:33:10.119" v="0" actId="680"/>
        <pc:sldMkLst>
          <pc:docMk/>
          <pc:sldMk cId="2896865712" sldId="257"/>
        </pc:sldMkLst>
      </pc:sldChg>
      <pc:sldChg chg="addSp delSp modSp new mod ord">
        <pc:chgData name="leejunwoo" userId="ade3442d-99ca-4e86-850b-c78e88f8ef40" providerId="ADAL" clId="{D53F3D40-0EF6-4CDB-8646-E6EAE54275BD}" dt="2025-06-15T01:46:27.678" v="23"/>
        <pc:sldMkLst>
          <pc:docMk/>
          <pc:sldMk cId="4182242256" sldId="258"/>
        </pc:sldMkLst>
        <pc:spChg chg="mod">
          <ac:chgData name="leejunwoo" userId="ade3442d-99ca-4e86-850b-c78e88f8ef40" providerId="ADAL" clId="{D53F3D40-0EF6-4CDB-8646-E6EAE54275BD}" dt="2025-06-15T01:46:27.678" v="23"/>
          <ac:spMkLst>
            <pc:docMk/>
            <pc:sldMk cId="4182242256" sldId="258"/>
            <ac:spMk id="2" creationId="{42287D37-4C3C-6EBA-08D5-67FCB5F7FA17}"/>
          </ac:spMkLst>
        </pc:spChg>
        <pc:spChg chg="del">
          <ac:chgData name="leejunwoo" userId="ade3442d-99ca-4e86-850b-c78e88f8ef40" providerId="ADAL" clId="{D53F3D40-0EF6-4CDB-8646-E6EAE54275BD}" dt="2025-06-15T01:46:14.385" v="20"/>
          <ac:spMkLst>
            <pc:docMk/>
            <pc:sldMk cId="4182242256" sldId="258"/>
            <ac:spMk id="3" creationId="{CA0CD1A4-3F3B-0333-2D20-2FB1C4DC7928}"/>
          </ac:spMkLst>
        </pc:spChg>
        <pc:picChg chg="add mod">
          <ac:chgData name="leejunwoo" userId="ade3442d-99ca-4e86-850b-c78e88f8ef40" providerId="ADAL" clId="{D53F3D40-0EF6-4CDB-8646-E6EAE54275BD}" dt="2025-06-15T01:46:22.232" v="22" actId="14100"/>
          <ac:picMkLst>
            <pc:docMk/>
            <pc:sldMk cId="4182242256" sldId="258"/>
            <ac:picMk id="4" creationId="{91B52781-7060-F1FA-72BA-7D7AA38A06C9}"/>
          </ac:picMkLst>
        </pc:picChg>
      </pc:sldChg>
      <pc:sldChg chg="addSp delSp modSp new mod ord">
        <pc:chgData name="leejunwoo" userId="ade3442d-99ca-4e86-850b-c78e88f8ef40" providerId="ADAL" clId="{D53F3D40-0EF6-4CDB-8646-E6EAE54275BD}" dt="2025-06-15T01:45:56.774" v="17"/>
        <pc:sldMkLst>
          <pc:docMk/>
          <pc:sldMk cId="3295788102" sldId="259"/>
        </pc:sldMkLst>
        <pc:spChg chg="mod">
          <ac:chgData name="leejunwoo" userId="ade3442d-99ca-4e86-850b-c78e88f8ef40" providerId="ADAL" clId="{D53F3D40-0EF6-4CDB-8646-E6EAE54275BD}" dt="2025-06-14T06:51:54.542" v="15"/>
          <ac:spMkLst>
            <pc:docMk/>
            <pc:sldMk cId="3295788102" sldId="259"/>
            <ac:spMk id="2" creationId="{9DB3A6D4-9EA6-7BF5-5FB5-77B5EA12BA46}"/>
          </ac:spMkLst>
        </pc:spChg>
        <pc:spChg chg="del">
          <ac:chgData name="leejunwoo" userId="ade3442d-99ca-4e86-850b-c78e88f8ef40" providerId="ADAL" clId="{D53F3D40-0EF6-4CDB-8646-E6EAE54275BD}" dt="2025-06-14T05:33:40.477" v="8"/>
          <ac:spMkLst>
            <pc:docMk/>
            <pc:sldMk cId="3295788102" sldId="259"/>
            <ac:spMk id="3" creationId="{DAB1DD81-233C-83DC-E6F3-F4FD852AB86C}"/>
          </ac:spMkLst>
        </pc:spChg>
        <pc:picChg chg="add mod">
          <ac:chgData name="leejunwoo" userId="ade3442d-99ca-4e86-850b-c78e88f8ef40" providerId="ADAL" clId="{D53F3D40-0EF6-4CDB-8646-E6EAE54275BD}" dt="2025-06-14T05:33:47.281" v="10" actId="14100"/>
          <ac:picMkLst>
            <pc:docMk/>
            <pc:sldMk cId="3295788102" sldId="259"/>
            <ac:picMk id="4" creationId="{F9727419-BBC0-A84B-6631-3E064817838C}"/>
          </ac:picMkLst>
        </pc:picChg>
      </pc:sldChg>
      <pc:sldChg chg="addSp delSp modSp new mod">
        <pc:chgData name="leejunwoo" userId="ade3442d-99ca-4e86-850b-c78e88f8ef40" providerId="ADAL" clId="{D53F3D40-0EF6-4CDB-8646-E6EAE54275BD}" dt="2025-06-15T01:49:56.427" v="105"/>
        <pc:sldMkLst>
          <pc:docMk/>
          <pc:sldMk cId="3343013932" sldId="260"/>
        </pc:sldMkLst>
        <pc:spChg chg="mod">
          <ac:chgData name="leejunwoo" userId="ade3442d-99ca-4e86-850b-c78e88f8ef40" providerId="ADAL" clId="{D53F3D40-0EF6-4CDB-8646-E6EAE54275BD}" dt="2025-06-15T01:49:56.427" v="105"/>
          <ac:spMkLst>
            <pc:docMk/>
            <pc:sldMk cId="3343013932" sldId="260"/>
            <ac:spMk id="2" creationId="{248F15E4-3E1B-4B47-2909-F3645D3F5073}"/>
          </ac:spMkLst>
        </pc:spChg>
        <pc:spChg chg="del">
          <ac:chgData name="leejunwoo" userId="ade3442d-99ca-4e86-850b-c78e88f8ef40" providerId="ADAL" clId="{D53F3D40-0EF6-4CDB-8646-E6EAE54275BD}" dt="2025-06-14T05:34:02.703" v="11"/>
          <ac:spMkLst>
            <pc:docMk/>
            <pc:sldMk cId="3343013932" sldId="260"/>
            <ac:spMk id="3" creationId="{5DA8E02B-2538-8532-6E9E-A32AD2355061}"/>
          </ac:spMkLst>
        </pc:spChg>
        <pc:picChg chg="add mod">
          <ac:chgData name="leejunwoo" userId="ade3442d-99ca-4e86-850b-c78e88f8ef40" providerId="ADAL" clId="{D53F3D40-0EF6-4CDB-8646-E6EAE54275BD}" dt="2025-06-14T05:34:10.345" v="14" actId="14100"/>
          <ac:picMkLst>
            <pc:docMk/>
            <pc:sldMk cId="3343013932" sldId="260"/>
            <ac:picMk id="4" creationId="{BA26F9CD-A554-C21C-D625-EDCE8A19679D}"/>
          </ac:picMkLst>
        </pc:picChg>
      </pc:sldChg>
      <pc:sldMasterChg chg="setBg modSldLayout">
        <pc:chgData name="leejunwoo" userId="ade3442d-99ca-4e86-850b-c78e88f8ef40" providerId="ADAL" clId="{D53F3D40-0EF6-4CDB-8646-E6EAE54275BD}" dt="2025-06-14T05:26:17.126" v="7"/>
        <pc:sldMasterMkLst>
          <pc:docMk/>
          <pc:sldMasterMk cId="4140253405" sldId="2147483648"/>
        </pc:sldMasterMkLst>
        <pc:sldLayoutChg chg="setBg">
          <pc:chgData name="leejunwoo" userId="ade3442d-99ca-4e86-850b-c78e88f8ef40" providerId="ADAL" clId="{D53F3D40-0EF6-4CDB-8646-E6EAE54275BD}" dt="2025-06-14T05:26:17.126" v="7"/>
          <pc:sldLayoutMkLst>
            <pc:docMk/>
            <pc:sldMasterMk cId="4140253405" sldId="2147483648"/>
            <pc:sldLayoutMk cId="881196410" sldId="2147483649"/>
          </pc:sldLayoutMkLst>
        </pc:sldLayoutChg>
        <pc:sldLayoutChg chg="setBg">
          <pc:chgData name="leejunwoo" userId="ade3442d-99ca-4e86-850b-c78e88f8ef40" providerId="ADAL" clId="{D53F3D40-0EF6-4CDB-8646-E6EAE54275BD}" dt="2025-06-14T05:26:17.126" v="7"/>
          <pc:sldLayoutMkLst>
            <pc:docMk/>
            <pc:sldMasterMk cId="4140253405" sldId="2147483648"/>
            <pc:sldLayoutMk cId="1190882459" sldId="2147483650"/>
          </pc:sldLayoutMkLst>
        </pc:sldLayoutChg>
        <pc:sldLayoutChg chg="setBg">
          <pc:chgData name="leejunwoo" userId="ade3442d-99ca-4e86-850b-c78e88f8ef40" providerId="ADAL" clId="{D53F3D40-0EF6-4CDB-8646-E6EAE54275BD}" dt="2025-06-14T05:26:17.126" v="7"/>
          <pc:sldLayoutMkLst>
            <pc:docMk/>
            <pc:sldMasterMk cId="4140253405" sldId="2147483648"/>
            <pc:sldLayoutMk cId="3713177568" sldId="2147483651"/>
          </pc:sldLayoutMkLst>
        </pc:sldLayoutChg>
        <pc:sldLayoutChg chg="setBg">
          <pc:chgData name="leejunwoo" userId="ade3442d-99ca-4e86-850b-c78e88f8ef40" providerId="ADAL" clId="{D53F3D40-0EF6-4CDB-8646-E6EAE54275BD}" dt="2025-06-14T05:26:17.126" v="7"/>
          <pc:sldLayoutMkLst>
            <pc:docMk/>
            <pc:sldMasterMk cId="4140253405" sldId="2147483648"/>
            <pc:sldLayoutMk cId="412549709" sldId="2147483652"/>
          </pc:sldLayoutMkLst>
        </pc:sldLayoutChg>
        <pc:sldLayoutChg chg="setBg">
          <pc:chgData name="leejunwoo" userId="ade3442d-99ca-4e86-850b-c78e88f8ef40" providerId="ADAL" clId="{D53F3D40-0EF6-4CDB-8646-E6EAE54275BD}" dt="2025-06-14T05:26:17.126" v="7"/>
          <pc:sldLayoutMkLst>
            <pc:docMk/>
            <pc:sldMasterMk cId="4140253405" sldId="2147483648"/>
            <pc:sldLayoutMk cId="1434476892" sldId="2147483653"/>
          </pc:sldLayoutMkLst>
        </pc:sldLayoutChg>
        <pc:sldLayoutChg chg="setBg">
          <pc:chgData name="leejunwoo" userId="ade3442d-99ca-4e86-850b-c78e88f8ef40" providerId="ADAL" clId="{D53F3D40-0EF6-4CDB-8646-E6EAE54275BD}" dt="2025-06-14T05:26:17.126" v="7"/>
          <pc:sldLayoutMkLst>
            <pc:docMk/>
            <pc:sldMasterMk cId="4140253405" sldId="2147483648"/>
            <pc:sldLayoutMk cId="859294866" sldId="2147483654"/>
          </pc:sldLayoutMkLst>
        </pc:sldLayoutChg>
        <pc:sldLayoutChg chg="setBg">
          <pc:chgData name="leejunwoo" userId="ade3442d-99ca-4e86-850b-c78e88f8ef40" providerId="ADAL" clId="{D53F3D40-0EF6-4CDB-8646-E6EAE54275BD}" dt="2025-06-14T05:26:17.126" v="7"/>
          <pc:sldLayoutMkLst>
            <pc:docMk/>
            <pc:sldMasterMk cId="4140253405" sldId="2147483648"/>
            <pc:sldLayoutMk cId="2235740584" sldId="2147483655"/>
          </pc:sldLayoutMkLst>
        </pc:sldLayoutChg>
        <pc:sldLayoutChg chg="setBg">
          <pc:chgData name="leejunwoo" userId="ade3442d-99ca-4e86-850b-c78e88f8ef40" providerId="ADAL" clId="{D53F3D40-0EF6-4CDB-8646-E6EAE54275BD}" dt="2025-06-14T05:26:17.126" v="7"/>
          <pc:sldLayoutMkLst>
            <pc:docMk/>
            <pc:sldMasterMk cId="4140253405" sldId="2147483648"/>
            <pc:sldLayoutMk cId="3542203840" sldId="2147483656"/>
          </pc:sldLayoutMkLst>
        </pc:sldLayoutChg>
        <pc:sldLayoutChg chg="setBg">
          <pc:chgData name="leejunwoo" userId="ade3442d-99ca-4e86-850b-c78e88f8ef40" providerId="ADAL" clId="{D53F3D40-0EF6-4CDB-8646-E6EAE54275BD}" dt="2025-06-14T05:26:17.126" v="7"/>
          <pc:sldLayoutMkLst>
            <pc:docMk/>
            <pc:sldMasterMk cId="4140253405" sldId="2147483648"/>
            <pc:sldLayoutMk cId="2012924669" sldId="2147483657"/>
          </pc:sldLayoutMkLst>
        </pc:sldLayoutChg>
        <pc:sldLayoutChg chg="setBg">
          <pc:chgData name="leejunwoo" userId="ade3442d-99ca-4e86-850b-c78e88f8ef40" providerId="ADAL" clId="{D53F3D40-0EF6-4CDB-8646-E6EAE54275BD}" dt="2025-06-14T05:26:17.126" v="7"/>
          <pc:sldLayoutMkLst>
            <pc:docMk/>
            <pc:sldMasterMk cId="4140253405" sldId="2147483648"/>
            <pc:sldLayoutMk cId="1447337857" sldId="2147483658"/>
          </pc:sldLayoutMkLst>
        </pc:sldLayoutChg>
        <pc:sldLayoutChg chg="setBg">
          <pc:chgData name="leejunwoo" userId="ade3442d-99ca-4e86-850b-c78e88f8ef40" providerId="ADAL" clId="{D53F3D40-0EF6-4CDB-8646-E6EAE54275BD}" dt="2025-06-14T05:26:17.126" v="7"/>
          <pc:sldLayoutMkLst>
            <pc:docMk/>
            <pc:sldMasterMk cId="4140253405" sldId="2147483648"/>
            <pc:sldLayoutMk cId="1517577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9E564-F095-6F4E-3D00-BF90F95F8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FB3A5-BD17-2D33-4B6B-06D1152FF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20156-66A5-1894-240F-935885AE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5BA77-C81E-1102-5B95-89E94D60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C1757-20B8-F0EF-F901-153CDFA3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9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DED7-CFD1-B424-20A0-D538F289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1D28FA-535E-A7B5-FBCB-866BEC194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7D35E-BD48-E4AA-78B7-DD41CE94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24CD-7A57-1296-DC9C-2711AEA3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A3AB9-B889-E730-0051-27A03C41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3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C35FB6-468F-D953-A6D5-A18AA8123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63E30F-F88A-579F-922F-69A98DC0F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8CE5A-1627-6E42-4294-4DA4772D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88A32-97E2-9F73-67DD-0C63CFC1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B6E8D-41E8-76E3-3B5E-AE95325C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09322-960C-C72C-93B8-D0199E77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2A323-A089-B474-305D-0305340E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E7924-9C41-EE06-F97B-EF20D6BF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DCAD9-539F-2592-2935-306977C6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323D2-5BBE-D54F-89A4-E26744FE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88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86CAF-039A-2F4D-D9E2-6AB4105C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39C65-6DB6-35FD-9BEE-91F8DBEB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C363C-4B22-8DAF-F1F7-C9F6EADB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E2294-CF0E-93E5-0D6E-5650C072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F6B0B-277D-92A5-5216-C16E7D73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7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C266A-B737-6372-37C9-FE69672D4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25DA2-0CE2-F646-9C4A-7E6FED91A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F34A4-1103-FF18-FC7D-DEE342C9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9AC55E-331F-9CC5-079F-A09C0C86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B5A58-F5A1-0D32-3C7A-CED43FC7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32714-8D3C-437C-4D7C-6364221D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23D74-E008-59AC-4F6D-23CAD6EB9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0CD52A-C252-6E74-2130-51D71B748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B3FF9-FF1C-22B2-E1E2-96014D67B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10CCE1-AE30-93E6-DB3A-01EF67646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6AC541-7F11-4FA9-EE77-E1386DD6B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CF4B7A-7C8A-220F-D784-132CA611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76546A-7C85-2076-DF45-546CA21C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0426D3-3AD4-EBC2-3D99-B8A3A048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47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5C879-1AE8-805D-FD96-38A36341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EA1703-B273-3E22-B188-ACFD36BC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5F97C-ACED-7000-0B4F-05A23636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CFBB6-0D1C-41A9-0BC4-2D038B9E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94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2A52A4-7481-BE36-06EB-631E4120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60ADF3-4B32-A076-42F4-47CBCF49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E4AE95-0A8C-DD47-F7B8-106ECCD6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82DDC-40F8-296A-CF26-D17C1F28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6EB4BC-69F3-E1CB-8B3B-C4F68D7C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EBDE2-3665-0178-EA9F-D5CBB0EAA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751604-32C9-EBA3-A298-821A682C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EC76B-890C-980A-A7B4-25B84FC2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7A27E5-7381-6E6C-AE39-063697B5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20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F6317-6E1B-760B-C642-F671C271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94F391-B3F6-081D-EA04-919B8C826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74A16-4BCC-4FC1-9B47-945B939F5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9F615F-2779-47CD-8733-7B6C4B7A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17EB3-57FE-4242-9BD6-F74C0571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C593A-B752-0300-F3A6-2C44B786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92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253284-4975-994B-F864-3246B7D8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8FCF70-D357-462C-FAE7-96A14080F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8596A-9722-5578-5AD7-BEEFAF4D2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5052F-5850-43E1-B7E1-93792622382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B785A-BB74-AFEC-F0D7-9D536E73F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423EC-9F9C-8184-7FDC-39162E290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1ED08-62DE-4571-9B52-1784041A2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3BD6E-C67B-E541-4618-4AF585F4F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2025-05-29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440E84-7BBC-039E-BE09-C9AF1B9A2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이준우</a:t>
            </a:r>
          </a:p>
        </p:txBody>
      </p:sp>
    </p:spTree>
    <p:extLst>
      <p:ext uri="{BB962C8B-B14F-4D97-AF65-F5344CB8AC3E}">
        <p14:creationId xmlns:p14="http://schemas.microsoft.com/office/powerpoint/2010/main" val="254125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E0C55-C839-3F3B-6780-42ED096B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047E4-7966-A210-AEDE-096ECF23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86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3A6D4-9EA6-7BF5-5FB5-77B5EA12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NOR </a:t>
            </a:r>
            <a:r>
              <a:rPr lang="ko-KR" altLang="en-US"/>
              <a:t>게이트의 회로도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F9727419-BBC0-A84B-6631-3E0648178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7016"/>
            <a:ext cx="1051560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8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F15E4-3E1B-4B47-2909-F3645D3F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게이트의 </a:t>
            </a:r>
            <a:r>
              <a:rPr lang="ko-KR" altLang="en-US"/>
              <a:t>논리회로와 회로도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A26F9CD-A554-C21C-D625-EDCE8A196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6395"/>
            <a:ext cx="10515600" cy="41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1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87D37-4C3C-6EBA-08D5-67FCB5F7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XOR </a:t>
            </a:r>
            <a:r>
              <a:rPr lang="ko-KR" altLang="en-US" dirty="0"/>
              <a:t>게이트의 회로도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1B52781-7060-F1FA-72BA-7D7AA38A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3863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14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2025-05-29</vt:lpstr>
      <vt:lpstr>PowerPoint 프레젠테이션</vt:lpstr>
      <vt:lpstr>CMOS NOR 게이트의 회로도</vt:lpstr>
      <vt:lpstr>XOR 게이트의 논리회로와 회로도</vt:lpstr>
      <vt:lpstr>CMOS XOR 게이트의 회로도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leejunwoo</dc:creator>
  <cp:lastModifiedBy>leejunwoo</cp:lastModifiedBy>
  <cp:revision>1</cp:revision>
  <dcterms:created xsi:type="dcterms:W3CDTF">2025-06-14T01:32:42Z</dcterms:created>
  <dcterms:modified xsi:type="dcterms:W3CDTF">2025-06-15T01:50:05Z</dcterms:modified>
</cp:coreProperties>
</file>