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C424-8D0A-4B4C-B0CD-5D7BF700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72C8225-2CB8-410A-8479-B753410E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B0BD14-7A66-4D38-8818-82CC60D4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E19679-1927-4C42-99BB-55EC2BFD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2E9693-41AE-4B28-AC10-E272DF90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177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C8D97-FAE1-4047-8E49-ADA89C65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2FBD93A-B004-4A18-9B92-90FCCFBF7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6E0EA4-18AE-4D07-9650-D566B8F9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F82E0-BFA6-4571-8769-AC301208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A2D53C7-0440-450B-A9B7-E7A78176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9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7033CDB-2025-4608-81F7-8AC6B106B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815B634-70F7-4290-AA3F-7A96E43A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0B2F97-A10C-4823-ABA2-709AB247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B09805-966F-496F-AF2B-4523140B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021181-407A-4358-A888-718ED66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38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C13C3-1973-468E-B6A8-F4C8494A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C8A2E1-B9CE-4EE5-8560-3BF290BD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029033-A456-43B9-B2E7-B49BCE0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DD6128-F4F3-44F5-BCED-AAE40040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03584D-DE69-4E08-A91E-55BBA063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4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1787F-5D91-4A99-BDEE-70AB0467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EDF496-85CF-44C7-89B2-9B57EEE4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347DBD-85DE-40C4-BC65-CDFAA403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FCE071-40E1-40C9-8AE4-E5CE4618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E0ECAF-DA84-479B-BFC3-6BA74DAE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49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97B4D-79C4-4DC7-A0C9-79D5DE31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5AE9F9-8D40-432F-B1A8-E64422076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CC8746A-C264-48DD-A8EB-42F32BCF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9922FAC-1C39-49BB-9A51-FC3BC6FF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A86593-C489-4C2B-9CEE-EEC3EA61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3A75161-A6D5-4C53-869E-C80FA7D7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20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69D94-DF07-4691-A502-F1325F25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6E523B-A298-42C9-A8B6-EE797F04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7B3140-2A8E-419D-9229-F17A77464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6E1C74A-DCE5-4178-A967-20CDD6D9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2BC9F0E-95A0-42FE-8F64-128638DCE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C5A0C23-E3C7-4D3D-B991-A591884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C3D9664-C8C7-45D0-AEAB-CEE3B99B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C0CC87-2B8C-45D1-9860-177327F7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16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AE20E-A711-47F6-8619-3D03F207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68068BA-085F-43AF-806B-AFD17264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E71C813-2A44-4CC6-B1B9-D5F655B1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0F95E0F-61FA-4377-B1B3-211CEF85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4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688A60F-5E9D-4940-A7A9-2BABCC60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49A0411-DE0C-4056-9EF7-84CF7AEE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9D34BA-A4B2-44DA-B96C-E795FE99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57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8A8ED-E8F2-4D20-80EB-0299C3D9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D9A6C9-EF7F-4FE7-A4C5-3A2D45C0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58F2E6-70C2-4B40-993E-ABBE2ADB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5FA27D9-BA4E-430B-98B6-E7FAFE9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BBD1A3-5EE5-4C64-BE33-50A3EE48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5F9C896-6647-425C-A8D5-6FC89138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3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1D4DE-4F92-4229-8FE5-002D110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3892696-33EF-466D-917A-2FD3F9BA7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3697924-0B34-4FB8-8564-D248155B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2B2ABB-53FF-46A3-B339-2650B4DC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E5141C-9A69-403D-B52E-25098ED6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EE7877-644A-42BA-8706-BF99477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62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157AF21-CDCA-49E9-B20B-C4C233429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0111C4-D080-48BB-BE86-38A0EEBCB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E4B8CD-63B6-4352-BB06-C818265E2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899D-9912-45ED-A592-07F15E51E244}" type="datetimeFigureOut">
              <a:rPr lang="nl-NL" smtClean="0"/>
              <a:t>9-7-2020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6AE084-3B17-4137-B491-E8C069BE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712660-CB72-44B8-A034-4B808906E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CA1D8-8806-434D-B0A2-B082B84C00C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41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002DFD-930E-4D86-8EAD-30D61456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1F06D49-B250-4114-98C2-5B46F4E402C0}"/>
              </a:ext>
            </a:extLst>
          </p:cNvPr>
          <p:cNvSpPr/>
          <p:nvPr/>
        </p:nvSpPr>
        <p:spPr>
          <a:xfrm>
            <a:off x="1541418" y="3901440"/>
            <a:ext cx="155012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OpenSong</a:t>
            </a:r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8C66656-6DEA-4710-B649-AF02EF8925B6}"/>
              </a:ext>
            </a:extLst>
          </p:cNvPr>
          <p:cNvSpPr/>
          <p:nvPr/>
        </p:nvSpPr>
        <p:spPr>
          <a:xfrm>
            <a:off x="1284515" y="2404178"/>
            <a:ext cx="2063931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Presentatiewindow</a:t>
            </a:r>
            <a:r>
              <a:rPr lang="nl-NL" dirty="0"/>
              <a:t> (projector)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0F436CB6-87E7-41F3-BDBE-B7128EC6E764}"/>
              </a:ext>
            </a:extLst>
          </p:cNvPr>
          <p:cNvSpPr/>
          <p:nvPr/>
        </p:nvSpPr>
        <p:spPr>
          <a:xfrm>
            <a:off x="5529943" y="3298371"/>
            <a:ext cx="1550126" cy="123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/>
              <a:t>Browser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893E68DF-71F9-4949-B3E4-E8228E0E13E0}"/>
              </a:ext>
            </a:extLst>
          </p:cNvPr>
          <p:cNvSpPr/>
          <p:nvPr/>
        </p:nvSpPr>
        <p:spPr>
          <a:xfrm>
            <a:off x="7924799" y="3884022"/>
            <a:ext cx="155012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OBS Studio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F6DC786-1DFB-49FF-8649-5BA80689CDFA}"/>
              </a:ext>
            </a:extLst>
          </p:cNvPr>
          <p:cNvSpPr/>
          <p:nvPr/>
        </p:nvSpPr>
        <p:spPr>
          <a:xfrm>
            <a:off x="9925594" y="3884021"/>
            <a:ext cx="155012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YouTube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F7FB9576-2928-4E5E-BA1A-ED1D1EA05829}"/>
              </a:ext>
            </a:extLst>
          </p:cNvPr>
          <p:cNvCxnSpPr/>
          <p:nvPr/>
        </p:nvCxnSpPr>
        <p:spPr>
          <a:xfrm>
            <a:off x="9570720" y="4236719"/>
            <a:ext cx="27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48454E10-6CBF-42DB-B2CA-40E3F2D916AA}"/>
              </a:ext>
            </a:extLst>
          </p:cNvPr>
          <p:cNvCxnSpPr>
            <a:cxnSpLocks/>
          </p:cNvCxnSpPr>
          <p:nvPr/>
        </p:nvCxnSpPr>
        <p:spPr>
          <a:xfrm>
            <a:off x="7228114" y="4228011"/>
            <a:ext cx="57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DC4C6C8F-91D9-42B1-80C8-C18C3B318879}"/>
              </a:ext>
            </a:extLst>
          </p:cNvPr>
          <p:cNvCxnSpPr>
            <a:cxnSpLocks/>
          </p:cNvCxnSpPr>
          <p:nvPr/>
        </p:nvCxnSpPr>
        <p:spPr>
          <a:xfrm>
            <a:off x="3213463" y="4236719"/>
            <a:ext cx="1097280" cy="10406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>
            <a:extLst>
              <a:ext uri="{FF2B5EF4-FFF2-40B4-BE49-F238E27FC236}">
                <a16:creationId xmlns:a16="http://schemas.microsoft.com/office/drawing/2014/main" id="{C845304C-74E4-41F2-A7DB-8D7F326D7E15}"/>
              </a:ext>
            </a:extLst>
          </p:cNvPr>
          <p:cNvSpPr txBox="1"/>
          <p:nvPr/>
        </p:nvSpPr>
        <p:spPr>
          <a:xfrm>
            <a:off x="3350756" y="4369917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websocket</a:t>
            </a:r>
            <a:endParaRPr lang="nl-NL" dirty="0"/>
          </a:p>
        </p:txBody>
      </p:sp>
      <p:sp>
        <p:nvSpPr>
          <p:cNvPr id="17" name="Rechthoek: ezelsoor 16">
            <a:extLst>
              <a:ext uri="{FF2B5EF4-FFF2-40B4-BE49-F238E27FC236}">
                <a16:creationId xmlns:a16="http://schemas.microsoft.com/office/drawing/2014/main" id="{A72BD349-BF55-480A-AA4B-F0E40D26223A}"/>
              </a:ext>
            </a:extLst>
          </p:cNvPr>
          <p:cNvSpPr/>
          <p:nvPr/>
        </p:nvSpPr>
        <p:spPr>
          <a:xfrm>
            <a:off x="6692537" y="4965783"/>
            <a:ext cx="1071154" cy="775063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CSS</a:t>
            </a:r>
          </a:p>
          <a:p>
            <a:pPr algn="ctr"/>
            <a:r>
              <a:rPr lang="nl-NL" sz="1200" dirty="0"/>
              <a:t>(</a:t>
            </a:r>
            <a:r>
              <a:rPr lang="nl-NL" sz="1200" dirty="0" err="1"/>
              <a:t>greenscreen</a:t>
            </a:r>
            <a:r>
              <a:rPr lang="nl-NL" sz="1200" dirty="0"/>
              <a:t>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F6D218-A15C-4325-926B-DD8F463E1512}"/>
              </a:ext>
            </a:extLst>
          </p:cNvPr>
          <p:cNvCxnSpPr>
            <a:cxnSpLocks/>
          </p:cNvCxnSpPr>
          <p:nvPr/>
        </p:nvCxnSpPr>
        <p:spPr>
          <a:xfrm flipH="1" flipV="1">
            <a:off x="6318069" y="4536554"/>
            <a:ext cx="625656" cy="4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33B0D697-CEFC-4BA4-8EB2-AFD54A8429C4}"/>
              </a:ext>
            </a:extLst>
          </p:cNvPr>
          <p:cNvSpPr/>
          <p:nvPr/>
        </p:nvSpPr>
        <p:spPr>
          <a:xfrm>
            <a:off x="5782492" y="3788227"/>
            <a:ext cx="1071145" cy="581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Flask</a:t>
            </a:r>
            <a:r>
              <a:rPr lang="nl-NL" sz="1200" dirty="0"/>
              <a:t> </a:t>
            </a:r>
            <a:r>
              <a:rPr lang="nl-NL" sz="1200" dirty="0" err="1"/>
              <a:t>Websocket</a:t>
            </a:r>
            <a:r>
              <a:rPr lang="nl-NL" sz="1200" dirty="0"/>
              <a:t> app</a:t>
            </a: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6F24749D-713A-42DD-847C-46D9EC848F1F}"/>
              </a:ext>
            </a:extLst>
          </p:cNvPr>
          <p:cNvCxnSpPr>
            <a:cxnSpLocks/>
          </p:cNvCxnSpPr>
          <p:nvPr/>
        </p:nvCxnSpPr>
        <p:spPr>
          <a:xfrm flipV="1">
            <a:off x="2316480" y="3222171"/>
            <a:ext cx="0" cy="52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ijschrift: gebogen lijn 25">
            <a:extLst>
              <a:ext uri="{FF2B5EF4-FFF2-40B4-BE49-F238E27FC236}">
                <a16:creationId xmlns:a16="http://schemas.microsoft.com/office/drawing/2014/main" id="{A2E2A5D5-4C3A-4522-95A9-B455CDA346DA}"/>
              </a:ext>
            </a:extLst>
          </p:cNvPr>
          <p:cNvSpPr/>
          <p:nvPr/>
        </p:nvSpPr>
        <p:spPr>
          <a:xfrm>
            <a:off x="8575766" y="1979668"/>
            <a:ext cx="1857104" cy="2932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1405"/>
              <a:gd name="adj6" fmla="val -10061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050" dirty="0">
                <a:solidFill>
                  <a:schemeClr val="bg2">
                    <a:lumMod val="50000"/>
                  </a:schemeClr>
                </a:solidFill>
              </a:rPr>
              <a:t>See </a:t>
            </a:r>
            <a:r>
              <a:rPr lang="nl-NL" sz="1050" dirty="0" err="1">
                <a:solidFill>
                  <a:schemeClr val="bg2">
                    <a:lumMod val="50000"/>
                  </a:schemeClr>
                </a:solidFill>
              </a:rPr>
              <a:t>specification</a:t>
            </a:r>
            <a:r>
              <a:rPr lang="nl-NL" sz="1050" dirty="0">
                <a:solidFill>
                  <a:schemeClr val="bg2">
                    <a:lumMod val="50000"/>
                  </a:schemeClr>
                </a:solidFill>
              </a:rPr>
              <a:t> on next slide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B597AE4B-667D-42A6-A2B0-A897356248FB}"/>
              </a:ext>
            </a:extLst>
          </p:cNvPr>
          <p:cNvSpPr/>
          <p:nvPr/>
        </p:nvSpPr>
        <p:spPr>
          <a:xfrm>
            <a:off x="4453294" y="5027023"/>
            <a:ext cx="1485952" cy="1040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dirty="0" err="1"/>
              <a:t>Flask</a:t>
            </a:r>
            <a:r>
              <a:rPr lang="nl-NL" dirty="0"/>
              <a:t> server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flask</a:t>
            </a:r>
            <a:r>
              <a:rPr lang="nl-NL" dirty="0"/>
              <a:t> client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038DDFE3-C73E-464A-879A-B798413C068D}"/>
              </a:ext>
            </a:extLst>
          </p:cNvPr>
          <p:cNvCxnSpPr>
            <a:cxnSpLocks/>
          </p:cNvCxnSpPr>
          <p:nvPr/>
        </p:nvCxnSpPr>
        <p:spPr>
          <a:xfrm flipV="1">
            <a:off x="5595257" y="4609821"/>
            <a:ext cx="187235" cy="339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6243AB0A-D1F0-45E5-9ED7-D8E0E780247B}"/>
              </a:ext>
            </a:extLst>
          </p:cNvPr>
          <p:cNvSpPr txBox="1"/>
          <p:nvPr/>
        </p:nvSpPr>
        <p:spPr>
          <a:xfrm>
            <a:off x="4947098" y="4576997"/>
            <a:ext cx="12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websocket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74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77DA970-68A8-45C1-9134-53BE0251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Django </a:t>
            </a:r>
            <a:r>
              <a:rPr lang="nl-NL" dirty="0" err="1"/>
              <a:t>Channels</a:t>
            </a:r>
            <a:r>
              <a:rPr lang="nl-NL" dirty="0"/>
              <a:t> app </a:t>
            </a:r>
            <a:r>
              <a:rPr lang="nl-NL" dirty="0" err="1"/>
              <a:t>should</a:t>
            </a:r>
            <a:r>
              <a:rPr lang="nl-NL" dirty="0"/>
              <a:t> do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A03B61-063A-46BC-A49E-3BE31F5BB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get </a:t>
            </a:r>
            <a:r>
              <a:rPr lang="nl-NL" sz="1800" dirty="0" err="1">
                <a:latin typeface="Consolas" panose="020B0609020204030204" pitchFamily="49" charset="0"/>
              </a:rPr>
              <a:t>presentation</a:t>
            </a:r>
            <a:r>
              <a:rPr lang="nl-NL" sz="1800" dirty="0">
                <a:latin typeface="Consolas" panose="020B0609020204030204" pitchFamily="49" charset="0"/>
              </a:rPr>
              <a:t> status</a:t>
            </a:r>
          </a:p>
          <a:p>
            <a:pPr marL="0" indent="0">
              <a:buNone/>
            </a:pPr>
            <a:r>
              <a:rPr lang="nl-NL" sz="1800" dirty="0" err="1">
                <a:latin typeface="Consolas" panose="020B0609020204030204" pitchFamily="49" charset="0"/>
              </a:rPr>
              <a:t>if</a:t>
            </a:r>
            <a:r>
              <a:rPr lang="nl-NL" sz="1800" dirty="0">
                <a:latin typeface="Consolas" panose="020B0609020204030204" pitchFamily="49" charset="0"/>
              </a:rPr>
              <a:t> running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get list of slides </a:t>
            </a:r>
            <a:r>
              <a:rPr lang="nl-NL" sz="1800" dirty="0" err="1">
                <a:latin typeface="Consolas" panose="020B0609020204030204" pitchFamily="49" charset="0"/>
              </a:rPr>
              <a:t>that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should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be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transparent</a:t>
            </a:r>
            <a:r>
              <a:rPr lang="nl-NL" sz="1800" dirty="0">
                <a:latin typeface="Consolas" panose="020B0609020204030204" pitchFamily="49" charset="0"/>
              </a:rPr>
              <a:t> (</a:t>
            </a:r>
            <a:r>
              <a:rPr lang="nl-NL" sz="1800" dirty="0" err="1">
                <a:latin typeface="Consolas" panose="020B0609020204030204" pitchFamily="49" charset="0"/>
              </a:rPr>
              <a:t>indicated</a:t>
            </a:r>
            <a:r>
              <a:rPr lang="nl-NL" sz="1800" dirty="0">
                <a:latin typeface="Consolas" panose="020B0609020204030204" pitchFamily="49" charset="0"/>
              </a:rPr>
              <a:t> in name)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</a:t>
            </a:r>
            <a:r>
              <a:rPr lang="nl-NL" sz="1800" dirty="0" err="1">
                <a:latin typeface="Consolas" panose="020B0609020204030204" pitchFamily="49" charset="0"/>
              </a:rPr>
              <a:t>while</a:t>
            </a:r>
            <a:r>
              <a:rPr lang="nl-NL" sz="1800" dirty="0">
                <a:latin typeface="Consolas" panose="020B0609020204030204" pitchFamily="49" charset="0"/>
              </a:rPr>
              <a:t> running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get </a:t>
            </a:r>
            <a:r>
              <a:rPr lang="nl-NL" sz="1800" dirty="0" err="1">
                <a:latin typeface="Consolas" panose="020B0609020204030204" pitchFamily="49" charset="0"/>
              </a:rPr>
              <a:t>current</a:t>
            </a:r>
            <a:r>
              <a:rPr lang="nl-NL" sz="1800" dirty="0">
                <a:latin typeface="Consolas" panose="020B0609020204030204" pitchFamily="49" charset="0"/>
              </a:rPr>
              <a:t> slide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</a:t>
            </a:r>
            <a:r>
              <a:rPr lang="nl-NL" sz="1800" dirty="0" err="1">
                <a:latin typeface="Consolas" panose="020B0609020204030204" pitchFamily="49" charset="0"/>
              </a:rPr>
              <a:t>if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text</a:t>
            </a:r>
            <a:r>
              <a:rPr lang="nl-NL" sz="1800" dirty="0">
                <a:latin typeface="Consolas" panose="020B0609020204030204" pitchFamily="49" charset="0"/>
              </a:rPr>
              <a:t> slide AND </a:t>
            </a:r>
            <a:r>
              <a:rPr lang="nl-NL" sz="1800" dirty="0" err="1">
                <a:latin typeface="Consolas" panose="020B0609020204030204" pitchFamily="49" charset="0"/>
              </a:rPr>
              <a:t>should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be</a:t>
            </a:r>
            <a:r>
              <a:rPr lang="nl-NL" sz="1800" dirty="0">
                <a:latin typeface="Consolas" panose="020B0609020204030204" pitchFamily="49" charset="0"/>
              </a:rPr>
              <a:t> </a:t>
            </a:r>
            <a:r>
              <a:rPr lang="nl-NL" sz="1800" dirty="0" err="1">
                <a:latin typeface="Consolas" panose="020B0609020204030204" pitchFamily="49" charset="0"/>
              </a:rPr>
              <a:t>transparent</a:t>
            </a:r>
            <a:endParaRPr lang="nl-N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	show slide </a:t>
            </a:r>
            <a:r>
              <a:rPr lang="nl-NL" sz="1800" dirty="0" err="1">
                <a:latin typeface="Consolas" panose="020B0609020204030204" pitchFamily="49" charset="0"/>
              </a:rPr>
              <a:t>text</a:t>
            </a:r>
            <a:r>
              <a:rPr lang="nl-NL" sz="1800" dirty="0">
                <a:latin typeface="Consolas" panose="020B0609020204030204" pitchFamily="49" charset="0"/>
              </a:rPr>
              <a:t> on </a:t>
            </a:r>
            <a:r>
              <a:rPr lang="nl-NL" sz="1800" dirty="0" err="1">
                <a:latin typeface="Consolas" panose="020B0609020204030204" pitchFamily="49" charset="0"/>
              </a:rPr>
              <a:t>greenscreen</a:t>
            </a:r>
            <a:endParaRPr lang="nl-N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</a:t>
            </a:r>
            <a:r>
              <a:rPr lang="nl-NL" sz="1800" dirty="0" err="1">
                <a:latin typeface="Consolas" panose="020B0609020204030204" pitchFamily="49" charset="0"/>
              </a:rPr>
              <a:t>else</a:t>
            </a:r>
            <a:endParaRPr lang="nl-NL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	show slide content as is (image/movie)</a:t>
            </a:r>
          </a:p>
          <a:p>
            <a:pPr marL="0" indent="0">
              <a:buNone/>
            </a:pPr>
            <a:r>
              <a:rPr lang="nl-NL" sz="1800" dirty="0"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Indicate green screen on/off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with “#on#”/”#off#” at slide name (toggle)</a:t>
            </a:r>
          </a:p>
          <a:p>
            <a:pPr marL="0" indent="0">
              <a:buNone/>
            </a:pPr>
            <a:endParaRPr lang="nl-NL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66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C352D-2FCE-4F55-9256-73839DA8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Flask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Flask-SocketIO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7282D-55A0-4C7F-8FBF-874D18D7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Flask</a:t>
            </a:r>
            <a:endParaRPr lang="nl-NL" dirty="0"/>
          </a:p>
          <a:p>
            <a:r>
              <a:rPr lang="nl-NL" dirty="0" err="1"/>
              <a:t>Microframework</a:t>
            </a:r>
            <a:r>
              <a:rPr lang="nl-NL" dirty="0"/>
              <a:t> for web </a:t>
            </a:r>
            <a:r>
              <a:rPr lang="nl-NL" dirty="0" err="1"/>
              <a:t>applications</a:t>
            </a:r>
            <a:r>
              <a:rPr lang="nl-NL" dirty="0"/>
              <a:t> in Python</a:t>
            </a:r>
          </a:p>
          <a:p>
            <a:r>
              <a:rPr lang="nl-NL" dirty="0"/>
              <a:t>Works </a:t>
            </a:r>
            <a:r>
              <a:rPr lang="nl-NL" dirty="0" err="1"/>
              <a:t>with</a:t>
            </a:r>
            <a:r>
              <a:rPr lang="nl-NL" dirty="0"/>
              <a:t> Jinja2 templates</a:t>
            </a:r>
          </a:p>
          <a:p>
            <a:r>
              <a:rPr lang="nl-NL" dirty="0"/>
              <a:t>Running app </a:t>
            </a:r>
            <a:r>
              <a:rPr lang="nl-NL" dirty="0" err="1"/>
              <a:t>with</a:t>
            </a:r>
            <a:r>
              <a:rPr lang="nl-NL" dirty="0"/>
              <a:t> a few </a:t>
            </a:r>
            <a:r>
              <a:rPr lang="nl-NL" dirty="0" err="1"/>
              <a:t>lines</a:t>
            </a:r>
            <a:r>
              <a:rPr lang="nl-NL" dirty="0"/>
              <a:t> of code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Flask-SocketIO</a:t>
            </a:r>
            <a:endParaRPr lang="nl-NL" dirty="0"/>
          </a:p>
          <a:p>
            <a:r>
              <a:rPr lang="nl-NL" dirty="0" err="1"/>
              <a:t>Websocket</a:t>
            </a:r>
            <a:r>
              <a:rPr lang="nl-NL" dirty="0"/>
              <a:t> extension for </a:t>
            </a:r>
            <a:r>
              <a:rPr lang="nl-NL" dirty="0" err="1"/>
              <a:t>Flask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0174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142</Words>
  <Application>Microsoft Office PowerPoint</Application>
  <PresentationFormat>Breedbeeld</PresentationFormat>
  <Paragraphs>33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Consolas</vt:lpstr>
      <vt:lpstr>Corbel</vt:lpstr>
      <vt:lpstr>Kantoorthema</vt:lpstr>
      <vt:lpstr>PowerPoint-presentatie</vt:lpstr>
      <vt:lpstr>What the Django Channels app should do</vt:lpstr>
      <vt:lpstr>Flask and Flask-SocketIO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Jan-Willem Lankhaar</dc:creator>
  <cp:lastModifiedBy>Jan-Willem Lankhaar</cp:lastModifiedBy>
  <cp:revision>8</cp:revision>
  <dcterms:created xsi:type="dcterms:W3CDTF">2020-07-08T18:58:27Z</dcterms:created>
  <dcterms:modified xsi:type="dcterms:W3CDTF">2020-07-09T15:23:49Z</dcterms:modified>
</cp:coreProperties>
</file>