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4F72-BE12-6B40-85E7-2531C5E4121E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F0F4-296C-FE42-B587-E55EA4CB5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of game (why), how it work, basic how 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F0F4-296C-FE42-B587-E55EA4CB5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FA3C-8462-D50D-61C0-15E47DE1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75A42-A5C0-BC73-324F-69FD28BA9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DA9F-23BD-D2F8-A488-0070343B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FEE3-C99B-5B06-7F9B-F313ABEC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2B5F-0D6B-AEEB-237F-0AD1BAC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F489-F325-A622-3092-1C1B9660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60C79-8762-C034-8AFC-563996C8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4FB0-A30A-E638-B007-8088A055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A21B-730E-3760-F479-26CC622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BF58-A11F-2C0D-6758-F9BD8579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B5982-DA90-F4C5-5B93-2D74912E4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9957-EFCE-25FF-C80B-266B0E2D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0B4F-B300-DD40-0485-DE4668C8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4FEE-9787-C776-FECC-D6E1614A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754C-9B46-7779-FCD9-D5E26769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D02B-D5BF-7AE1-5A21-6BEE9CD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59E1-D17E-16E6-CD56-D7650543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2A45-CBB1-8B98-C747-ECFC3AE8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DB6B-0766-4EED-EFCD-745CB2FE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780-05F8-F83D-7BFF-D336EF9F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D30A-F605-582D-655F-45D180E6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8261-FA13-CC8B-D7B5-D0D74956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E012-92DE-7E3B-6497-36432F36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9FCE-2A77-C17F-CC4B-0FCD7568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F20D-DAB1-793D-AA90-B2B0E7B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F5ED-2ED1-3E26-789A-4E41121E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E7FB-06DB-6C7B-4004-D389D67ED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053A-E911-280A-ED0A-AE6DEACF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33F8-97D4-3002-5397-9BFCB33F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F139-669A-7701-1603-CF1568E9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578D-FAF6-3688-79CE-EBC1435D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13A0-5B63-B745-B72B-CE1DA2A5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E3D7-46AD-CD47-A39C-A04333F3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1ECD-8F05-AE0B-6AEA-70E45378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F2BD-CDCD-6DAE-2FF4-8AAF4784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7875A-5648-5048-C76C-49BB76F3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9A7EE-51C3-80E2-D3BE-A167D5B6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3C052-57D3-64D3-7218-126AB8D6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48A6B-5129-5FFA-1332-FDB8392D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17A7-C70F-D718-180D-FE9A6AD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D7DA1-BC20-A6A0-84A9-5FAC8ED7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DEEC-3435-9A1A-2786-0BA6ED5C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5DC9-3C42-9A45-D800-EFE12AA1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5DE6D-4539-2D3A-7314-01F953F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B6D62-2C73-6719-2B45-CB25AF44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F3E3-6CF4-F387-697E-6092B8B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C4B-0FE7-D3DF-5F3E-15039F56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BDF6-8200-2C15-0828-D973A21B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2A5DB-B203-7AC8-4DE3-EDCBA1C5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DF71-6954-AE3B-11CD-CF3EFDFA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9EF2-4B8E-E647-0606-C2D65C4D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C52C-E5B3-0D0C-792D-E8D182F3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A4BE-D1A4-648A-E5AC-72CB59B1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80DFF-43D7-6D48-D3A4-97EB799D8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5F79B-E0BF-02BC-D47D-9527699C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88E2-9B52-2F66-693B-3199FD2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1688E-C684-B344-F9E6-FC89C1C6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1529-13F1-DB5E-CE23-044E136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1220-51FA-D446-EE5B-E1E4125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1098-2A1B-478A-0FE6-937C632F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777F-E938-C4D1-5970-39636745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9B5C-1C1A-0B45-AE90-E5227C2345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375D-2DFB-10B0-EB46-00CF7C31F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FFE-2192-4EE9-D3EB-664283DD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A05A-2D10-B256-F52C-4BB42D16A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Strategic Tic Tac Toe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8785C-A2A9-2BD8-BA03-9173AB946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Awesome</a:t>
            </a:r>
          </a:p>
        </p:txBody>
      </p:sp>
    </p:spTree>
    <p:extLst>
      <p:ext uri="{BB962C8B-B14F-4D97-AF65-F5344CB8AC3E}">
        <p14:creationId xmlns:p14="http://schemas.microsoft.com/office/powerpoint/2010/main" val="403285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64CA-55CC-BF57-5A01-5DE6B169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Overview of Game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192012-73AF-560D-73F1-E63AD322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" y="1557528"/>
            <a:ext cx="5370112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9E584D-8187-E6FD-B6AE-8998F2E8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461428"/>
            <a:ext cx="6064422" cy="451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1CD2B-EC32-AB42-29DD-E26B04570743}"/>
              </a:ext>
            </a:extLst>
          </p:cNvPr>
          <p:cNvCxnSpPr/>
          <p:nvPr/>
        </p:nvCxnSpPr>
        <p:spPr>
          <a:xfrm>
            <a:off x="4949952" y="4072128"/>
            <a:ext cx="124358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7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5A85-CDDD-A83A-7A70-0D16AD58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94437"/>
            <a:ext cx="10515600" cy="1325563"/>
          </a:xfrm>
        </p:spPr>
        <p:txBody>
          <a:bodyPr/>
          <a:lstStyle/>
          <a:p>
            <a:r>
              <a:rPr lang="en-US" dirty="0"/>
              <a:t>Our 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41E7-B99C-3F43-C5DD-FBFE09BA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Photo of display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0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DEA7-C057-1348-1579-FD80E3FF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6200-D706-F70C-C430-768EC834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Playable game</a:t>
            </a:r>
          </a:p>
          <a:p>
            <a:r>
              <a:rPr lang="en-US" dirty="0"/>
              <a:t>Two Player</a:t>
            </a:r>
          </a:p>
          <a:p>
            <a:r>
              <a:rPr lang="en-US" dirty="0"/>
              <a:t>Basic Menu</a:t>
            </a:r>
          </a:p>
        </p:txBody>
      </p:sp>
    </p:spTree>
    <p:extLst>
      <p:ext uri="{BB962C8B-B14F-4D97-AF65-F5344CB8AC3E}">
        <p14:creationId xmlns:p14="http://schemas.microsoft.com/office/powerpoint/2010/main" val="26924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EEFC-AC55-E393-BED5-4FB87B6D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0515600" cy="1325563"/>
          </a:xfrm>
        </p:spPr>
        <p:txBody>
          <a:bodyPr/>
          <a:lstStyle/>
          <a:p>
            <a:r>
              <a:rPr lang="en-US" dirty="0"/>
              <a:t>Future implementation(s)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B81B-5459-4136-7C2B-3A7BCCC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0688"/>
            <a:ext cx="10515600" cy="4351338"/>
          </a:xfrm>
        </p:spPr>
        <p:txBody>
          <a:bodyPr/>
          <a:lstStyle/>
          <a:p>
            <a:r>
              <a:rPr lang="en-US" dirty="0"/>
              <a:t>Animations</a:t>
            </a:r>
          </a:p>
          <a:p>
            <a:r>
              <a:rPr lang="en-US" dirty="0"/>
              <a:t>Multiple saves</a:t>
            </a:r>
          </a:p>
          <a:p>
            <a:r>
              <a:rPr lang="en-US" dirty="0"/>
              <a:t>Single Player</a:t>
            </a:r>
          </a:p>
          <a:p>
            <a:r>
              <a:rPr lang="en-US" dirty="0"/>
              <a:t>Fine tuned display</a:t>
            </a:r>
          </a:p>
          <a:p>
            <a:r>
              <a:rPr lang="en-US" dirty="0"/>
              <a:t>How to play</a:t>
            </a:r>
          </a:p>
          <a:p>
            <a:r>
              <a:rPr lang="en-US" dirty="0"/>
              <a:t>Board highlights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(current square and next one if spot is picked)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D7A2-4DBF-30F9-06FC-BF254D74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1453-EA95-FFE3-1C02-DB5DD7D6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Intuitiveness</a:t>
            </a:r>
          </a:p>
          <a:p>
            <a:r>
              <a:rPr lang="en-US" dirty="0"/>
              <a:t>Win conditions</a:t>
            </a:r>
          </a:p>
          <a:p>
            <a:r>
              <a:rPr lang="en-US" dirty="0"/>
              <a:t>Simple controls</a:t>
            </a:r>
          </a:p>
          <a:p>
            <a:r>
              <a:rPr lang="en-US" dirty="0"/>
              <a:t>Jumping boards</a:t>
            </a:r>
          </a:p>
          <a:p>
            <a:r>
              <a:rPr lang="en-US" dirty="0"/>
              <a:t>Save/Load with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73DA-7FAB-0E51-0031-AEBE4CF6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4256-CD40-F709-6A4E-0C61BE84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GameBoard</a:t>
            </a:r>
            <a:r>
              <a:rPr lang="en-US" dirty="0"/>
              <a:t> -&gt; </a:t>
            </a:r>
            <a:r>
              <a:rPr lang="en-US" dirty="0" err="1"/>
              <a:t>TicTacBoard</a:t>
            </a:r>
            <a:endParaRPr lang="en-US" dirty="0"/>
          </a:p>
          <a:p>
            <a:r>
              <a:rPr lang="en-US" dirty="0"/>
              <a:t>Saving objects to file</a:t>
            </a:r>
          </a:p>
          <a:p>
            <a:r>
              <a:rPr lang="en-US" dirty="0"/>
              <a:t>Colors in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5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2632-ED6B-D15C-FE43-9D483AC0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" y="293687"/>
            <a:ext cx="10515600" cy="1325563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91E6-BA88-A736-746C-FD1DC492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1754187"/>
            <a:ext cx="10515600" cy="4351338"/>
          </a:xfrm>
        </p:spPr>
        <p:txBody>
          <a:bodyPr/>
          <a:lstStyle/>
          <a:p>
            <a:r>
              <a:rPr lang="en-US" dirty="0"/>
              <a:t>Displaying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idk what went wrong (colors, rectangles, highlighting one square,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ect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dirty="0"/>
              <a:t>Segmentation Fault</a:t>
            </a:r>
          </a:p>
          <a:p>
            <a:r>
              <a:rPr lang="en-US" dirty="0"/>
              <a:t>Saving/load game </a:t>
            </a:r>
          </a:p>
          <a:p>
            <a:r>
              <a:rPr lang="en-US" dirty="0"/>
              <a:t>Where to use polymorphism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(after gameboard -&gt;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ticTacBoard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failed)</a:t>
            </a:r>
          </a:p>
          <a:p>
            <a:r>
              <a:rPr lang="en-US" dirty="0"/>
              <a:t>Ubuntu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(Jacob)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8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133</Words>
  <Application>Microsoft Macintosh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Strategic Tic Tac Toe </vt:lpstr>
      <vt:lpstr>Overview of Game</vt:lpstr>
      <vt:lpstr>Our game demo</vt:lpstr>
      <vt:lpstr>Current Implementation</vt:lpstr>
      <vt:lpstr>Future implementation(s)</vt:lpstr>
      <vt:lpstr>What worked</vt:lpstr>
      <vt:lpstr>What didn’t</vt:lpstr>
      <vt:lpstr>Obstacles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9</cp:revision>
  <dcterms:created xsi:type="dcterms:W3CDTF">2023-04-27T23:03:45Z</dcterms:created>
  <dcterms:modified xsi:type="dcterms:W3CDTF">2023-05-02T02:56:43Z</dcterms:modified>
</cp:coreProperties>
</file>