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Arial Black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ArialBlack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5aab16f5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95aab16f5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aab16f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95aab16f5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5aab16f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95aab16f59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-2875" l="0" r="0" t="0"/>
          <a:stretch/>
        </p:blipFill>
        <p:spPr>
          <a:xfrm>
            <a:off x="0" y="-10254"/>
            <a:ext cx="9144000" cy="706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E_blk_blu_vector.ai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8425" y="5255025"/>
            <a:ext cx="2614924" cy="156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rkus\Pictures\asgc.png"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900" y="5255037"/>
            <a:ext cx="1351900" cy="13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040900" y="5545588"/>
            <a:ext cx="5062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1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Research and Creative Experience for Undergraduates Program (RCEU)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1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Summer 2020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44300" y="1736700"/>
            <a:ext cx="70554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Pulsed Power Control System</a:t>
            </a:r>
            <a:endParaRPr b="1" sz="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040900" y="2876300"/>
            <a:ext cx="5062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Logan Curtis, Dr. Jason Cassibry, Department of Mechanical and Aerospace Engineering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4"/>
          <p:cNvGrpSpPr/>
          <p:nvPr/>
        </p:nvGrpSpPr>
        <p:grpSpPr>
          <a:xfrm>
            <a:off x="0" y="-10254"/>
            <a:ext cx="9144000" cy="7065818"/>
            <a:chOff x="0" y="-10254"/>
            <a:chExt cx="9144000" cy="7065818"/>
          </a:xfrm>
        </p:grpSpPr>
        <p:pic>
          <p:nvPicPr>
            <p:cNvPr id="95" name="Google Shape;95;p14"/>
            <p:cNvPicPr preferRelativeResize="0"/>
            <p:nvPr/>
          </p:nvPicPr>
          <p:blipFill rotWithShape="1">
            <a:blip r:embed="rId3">
              <a:alphaModFix/>
            </a:blip>
            <a:srcRect b="-2875" l="0" r="0" t="0"/>
            <a:stretch/>
          </p:blipFill>
          <p:spPr>
            <a:xfrm>
              <a:off x="0" y="-10254"/>
              <a:ext cx="9144000" cy="7065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AH_4c_blueblk.png" id="96" name="Google Shape;9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53673" y="5845211"/>
              <a:ext cx="1809996" cy="7188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What is a Pulsed Power Control System?</a:t>
            </a:r>
            <a:endParaRPr sz="3700"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A pulsed power control system is a combination of software and hardware solutions that work together to allow for safe operation of a pulsed power device.</a:t>
            </a:r>
            <a:endParaRPr sz="28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5"/>
          <p:cNvGrpSpPr/>
          <p:nvPr/>
        </p:nvGrpSpPr>
        <p:grpSpPr>
          <a:xfrm>
            <a:off x="0" y="-10254"/>
            <a:ext cx="9144000" cy="7065900"/>
            <a:chOff x="0" y="-10254"/>
            <a:chExt cx="9144000" cy="7065900"/>
          </a:xfrm>
        </p:grpSpPr>
        <p:pic>
          <p:nvPicPr>
            <p:cNvPr id="104" name="Google Shape;104;p15"/>
            <p:cNvPicPr preferRelativeResize="0"/>
            <p:nvPr/>
          </p:nvPicPr>
          <p:blipFill rotWithShape="1">
            <a:blip r:embed="rId3">
              <a:alphaModFix/>
            </a:blip>
            <a:srcRect b="-2880" l="0" r="0" t="0"/>
            <a:stretch/>
          </p:blipFill>
          <p:spPr>
            <a:xfrm>
              <a:off x="0" y="-10254"/>
              <a:ext cx="9144000" cy="706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AH_4c_blueblk.png" id="105" name="Google Shape;10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53673" y="5845211"/>
              <a:ext cx="1809900" cy="71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What hardware was used?</a:t>
            </a:r>
            <a:endParaRPr sz="3900"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457200" y="1560025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following hardware was used in</a:t>
            </a:r>
            <a:endParaRPr sz="2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system:</a:t>
            </a:r>
            <a:endParaRPr sz="2200"/>
          </a:p>
          <a:p>
            <a:pPr indent="-368300" lvl="0" marL="457200" rtl="0" algn="l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Raspberry Pi 4B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Arduino Uno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2 Ethernet over Fiber Converters</a:t>
            </a:r>
            <a:endParaRPr sz="2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8612" y="3627902"/>
            <a:ext cx="4306771" cy="323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0" y="-10254"/>
            <a:ext cx="9144000" cy="7065900"/>
            <a:chOff x="0" y="-10254"/>
            <a:chExt cx="9144000" cy="7065900"/>
          </a:xfrm>
        </p:grpSpPr>
        <p:pic>
          <p:nvPicPr>
            <p:cNvPr id="114" name="Google Shape;114;p16"/>
            <p:cNvPicPr preferRelativeResize="0"/>
            <p:nvPr/>
          </p:nvPicPr>
          <p:blipFill rotWithShape="1">
            <a:blip r:embed="rId3">
              <a:alphaModFix/>
            </a:blip>
            <a:srcRect b="-2880" l="0" r="0" t="0"/>
            <a:stretch/>
          </p:blipFill>
          <p:spPr>
            <a:xfrm>
              <a:off x="0" y="-10254"/>
              <a:ext cx="9144000" cy="706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AH_4c_blueblk.png" id="115" name="Google Shape;11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53673" y="5845211"/>
              <a:ext cx="1809900" cy="71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6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What Software was used?</a:t>
            </a:r>
            <a:endParaRPr sz="3900"/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A custom Control panel was created using python. This software also </a:t>
            </a:r>
            <a:r>
              <a:rPr lang="en-US" sz="2800"/>
              <a:t>handles</a:t>
            </a:r>
            <a:r>
              <a:rPr lang="en-US" sz="2800"/>
              <a:t> the communication between the Raspberry Pi and the Arduino. Several Safety features are include in the program. 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5775" y="3473675"/>
            <a:ext cx="4512453" cy="33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7"/>
          <p:cNvGrpSpPr/>
          <p:nvPr/>
        </p:nvGrpSpPr>
        <p:grpSpPr>
          <a:xfrm>
            <a:off x="0" y="-10254"/>
            <a:ext cx="9144000" cy="7065900"/>
            <a:chOff x="0" y="-10254"/>
            <a:chExt cx="9144000" cy="7065900"/>
          </a:xfrm>
        </p:grpSpPr>
        <p:pic>
          <p:nvPicPr>
            <p:cNvPr id="124" name="Google Shape;124;p17"/>
            <p:cNvPicPr preferRelativeResize="0"/>
            <p:nvPr/>
          </p:nvPicPr>
          <p:blipFill rotWithShape="1">
            <a:blip r:embed="rId3">
              <a:alphaModFix/>
            </a:blip>
            <a:srcRect b="-2880" l="0" r="0" t="0"/>
            <a:stretch/>
          </p:blipFill>
          <p:spPr>
            <a:xfrm>
              <a:off x="0" y="-10254"/>
              <a:ext cx="9144000" cy="706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AH_4c_blueblk.png" id="125" name="Google Shape;125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53673" y="5845211"/>
              <a:ext cx="1809900" cy="718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Conclusion</a:t>
            </a:r>
            <a:endParaRPr sz="3900"/>
          </a:p>
        </p:txBody>
      </p:sp>
      <p:sp>
        <p:nvSpPr>
          <p:cNvPr id="127" name="Google Shape;127;p17"/>
          <p:cNvSpPr txBox="1"/>
          <p:nvPr>
            <p:ph idx="4294967295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This Control System has been successful in controlling a pulsed power device remotely. This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protects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the user from high voltage electricity. This solution is also cheaper than other solutions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it Uses off the Shelf Hardware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