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64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00"/>
    <a:srgbClr val="2A2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22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6BE0C-4A00-43C8-A258-FA72B5C87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F1B610-928B-4457-A1A7-5DA3342E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A3EE4-16BC-44C2-86F3-8055E1B8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8EB19-6F6E-457C-A11A-B501B3CD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4BC51-378A-46C5-A010-30895B4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4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4487-69BC-476F-913B-10B78EED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FD21A-2F74-4E15-B3B8-AEED4D4B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487A1-1DA0-458D-8CFB-4F6315A1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BCFC-9217-442A-BA0A-0B60ECC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0EBE9-EF9D-4F4F-97C7-32588250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0A6C3-3A64-4691-8BEA-AE97D6002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A71FF-73F7-49A8-A009-C2A46913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9CDB2-30B5-4F41-ABF5-70FDF2DD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35D1-7A17-4A8C-B762-32DC7BB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3973F-ECF7-41D1-9B36-20786C7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D9EA-F199-4E91-8754-D54C5B32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C25D1-FFC7-43B6-863C-985B37D0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BF9EF-DFFD-4D93-9653-FBF7B0E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2436D-4F86-4564-9D27-DB1BE5C2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3D0CE-F8C1-4D1F-A6CB-57D49570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3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6BDD-0109-445D-97DA-CDD67179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04243-E5DF-45D5-AE42-62630AB1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F7AD2-575D-4F6B-9578-A628C53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761A0-68BE-47A2-8A56-57865FBD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2060-411A-4E2C-9655-6462EEFB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54D1B-C81E-4E39-9779-ED16D344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A6A58-0308-4F2A-AB32-6E9176B40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FDEC9-07EF-47B5-BB65-13504DDE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8CDD6-DB68-42CA-BA53-E5118B73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E4B15-B556-4B13-918C-21E22E15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6337B-202E-4D25-BA18-58F9B7AE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2F94-0343-4DEA-A02F-68C7F65C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A7020-6AEB-423F-B817-F7915AB6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A8A51-9197-490D-8DEE-EEFA1BE14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54240B-4375-4A48-B7F1-A4BA10E92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4CB6B-D57D-4481-9DA8-3AE9D3FC7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66CD2-1950-46C8-A45C-9F4EAF31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D2EC22-937D-4584-B84D-564707C1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AB7CDA-75F2-4349-ACAD-7C50EA71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B321D-E1DE-4DFB-A2A1-2E5558B3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7FB2B2-CD7D-41C9-84C4-6951A825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FA33D-C695-4E42-AD45-2C1861A2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25F887-74B2-480A-AEF2-50DEC9AD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2FC83-7F4A-4EFF-BE4D-502DFFDE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239D9E-500D-4CD1-80F1-1BB0906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82B9D-6036-4C44-8DDE-C64D72F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9214-AEA5-40E3-BFCC-118E24A4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B8214-BD91-4998-AF41-AC28AC66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F2E7C-E9B9-4078-A6A9-7EF8621B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1E7AD-12DE-4254-B672-015D440D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8C16A-1CE9-427F-866B-E9396418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090E3-FF96-4CF0-9191-5FEBE56E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9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2091-79BB-466F-BC85-92886A18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62C50-C75D-440B-820B-7A1FFE325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F686C-6565-4C19-8AC9-2D5B8BD4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82BE3-5E26-4C12-9D1D-B1765E8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1E02F-ED0C-4F2A-AAC0-74B0950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81B18-1165-4A41-B2DA-2551947D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3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0D8A4D-685F-4440-A6D5-53AF12EF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7141A-2697-40C7-B3B4-76798AF1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1A42-CDC1-439D-B82E-5C0DAE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3DC-6DA5-40A9-906F-3D1A4755A3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84F23-55B8-4CA8-A3D3-7397A1096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D362-8C42-4032-B239-77640F4F2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4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4342516"/>
            <a:ext cx="12192000" cy="2515483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D2C0A-A4F6-4442-8CBE-F15BC6549507}"/>
              </a:ext>
            </a:extLst>
          </p:cNvPr>
          <p:cNvSpPr txBox="1"/>
          <p:nvPr/>
        </p:nvSpPr>
        <p:spPr>
          <a:xfrm>
            <a:off x="9416457" y="5287695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10519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이예찬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10520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이종우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10525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황두영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3661544" y="2847843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우리말의 기본을 지키다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D8D259-A64C-47D1-907D-95F6B179A8A2}"/>
              </a:ext>
            </a:extLst>
          </p:cNvPr>
          <p:cNvCxnSpPr>
            <a:cxnSpLocks/>
          </p:cNvCxnSpPr>
          <p:nvPr/>
        </p:nvCxnSpPr>
        <p:spPr>
          <a:xfrm>
            <a:off x="4031347" y="57023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300838-08E9-43E2-BCCE-47EE299F7622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6C57059-EABF-4FBE-8550-81549BB48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6E45D6-70A9-41CF-9A57-57C52E629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14B6ADE-A169-475E-BBA9-74F87CD2D76A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56A24-CF2E-46E5-897A-C44D85047302}"/>
              </a:ext>
            </a:extLst>
          </p:cNvPr>
          <p:cNvGrpSpPr/>
          <p:nvPr/>
        </p:nvGrpSpPr>
        <p:grpSpPr>
          <a:xfrm>
            <a:off x="7706241" y="2913307"/>
            <a:ext cx="1059457" cy="392291"/>
            <a:chOff x="868735" y="359643"/>
            <a:chExt cx="1059457" cy="39229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FEE34F4-9B10-4BE1-B5DE-944D7187F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85F963A-18D8-46A4-87C9-A4D98556B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0C7266F-40C4-474D-86D2-47E65D6155E5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79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311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10392" y="16854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시작으로 다양한 기능을 지속적으로 제공하고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할 수 있도록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고민하겠습니다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10392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>
            <a:cxnSpLocks/>
          </p:cNvCxnSpPr>
          <p:nvPr/>
        </p:nvCxnSpPr>
        <p:spPr>
          <a:xfrm>
            <a:off x="2807805" y="2933700"/>
            <a:ext cx="7198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2710392" y="1046887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라인업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A3EB9-E406-4960-B800-0B0B7E6B296E}"/>
              </a:ext>
            </a:extLst>
          </p:cNvPr>
          <p:cNvSpPr txBox="1"/>
          <p:nvPr/>
        </p:nvSpPr>
        <p:spPr>
          <a:xfrm>
            <a:off x="3781198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0FF1B-8D74-4F0A-A471-6630A9290A7E}"/>
              </a:ext>
            </a:extLst>
          </p:cNvPr>
          <p:cNvSpPr txBox="1"/>
          <p:nvPr/>
        </p:nvSpPr>
        <p:spPr>
          <a:xfrm>
            <a:off x="4852004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AE998-8F4C-46A1-9843-3276C293CF33}"/>
              </a:ext>
            </a:extLst>
          </p:cNvPr>
          <p:cNvSpPr txBox="1"/>
          <p:nvPr/>
        </p:nvSpPr>
        <p:spPr>
          <a:xfrm>
            <a:off x="5922810" y="2351804"/>
            <a:ext cx="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42020-ECFE-43AE-B615-312925758929}"/>
              </a:ext>
            </a:extLst>
          </p:cNvPr>
          <p:cNvSpPr txBox="1"/>
          <p:nvPr/>
        </p:nvSpPr>
        <p:spPr>
          <a:xfrm>
            <a:off x="7076052" y="235180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F5C8C-DDD7-4288-89CD-85C52F464BA2}"/>
              </a:ext>
            </a:extLst>
          </p:cNvPr>
          <p:cNvSpPr txBox="1"/>
          <p:nvPr/>
        </p:nvSpPr>
        <p:spPr>
          <a:xfrm>
            <a:off x="8216588" y="23518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E8A2-5197-4EC4-A86C-392A32FC168E}"/>
              </a:ext>
            </a:extLst>
          </p:cNvPr>
          <p:cNvSpPr txBox="1"/>
          <p:nvPr/>
        </p:nvSpPr>
        <p:spPr>
          <a:xfrm>
            <a:off x="9094233" y="2351804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62616-2A71-4527-98A4-E0DFF45899FA}"/>
              </a:ext>
            </a:extLst>
          </p:cNvPr>
          <p:cNvSpPr/>
          <p:nvPr/>
        </p:nvSpPr>
        <p:spPr>
          <a:xfrm>
            <a:off x="2807805" y="3238500"/>
            <a:ext cx="7198858" cy="31241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20616-B41C-4FB8-9F77-56949B419B7A}"/>
              </a:ext>
            </a:extLst>
          </p:cNvPr>
          <p:cNvSpPr txBox="1"/>
          <p:nvPr/>
        </p:nvSpPr>
        <p:spPr>
          <a:xfrm>
            <a:off x="2912237" y="3311878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바른 우리말 놀이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6FA8E-CD02-48F2-BEB3-35F5881950C0}"/>
              </a:ext>
            </a:extLst>
          </p:cNvPr>
          <p:cNvSpPr txBox="1"/>
          <p:nvPr/>
        </p:nvSpPr>
        <p:spPr>
          <a:xfrm>
            <a:off x="2913342" y="3890242"/>
            <a:ext cx="6840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사용자에게 친근하게 다가가기 위해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바른 우리말 놀이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서비스하고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남녀노소 우리말을 쉽게 접할 기회를 제공하고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순우리말이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일상생활에서 쉽게 쓰일 수 있도록 노력하고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ED6EF-67FD-4493-AF57-4980975814F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5193F-C97C-4CBE-9603-329DCEB43530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AC1100-40A7-4B76-BAAF-174F2AE06DCF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F84351-3184-4422-9B4B-F102D8993B4F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20BD3F-57EB-4DB5-8EE3-B718B5CBB88D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A305642-0025-4147-B5E2-1A1F25BCE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B088996-5C84-4567-B06F-D9A040EB7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3135570-6439-4CCB-AA1F-2163EB797BBB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300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311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10392" y="16854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시작으로 다양한 기능을 지속적으로 제공하고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할 수 있도록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고민하겠습니다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10392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>
            <a:cxnSpLocks/>
          </p:cNvCxnSpPr>
          <p:nvPr/>
        </p:nvCxnSpPr>
        <p:spPr>
          <a:xfrm>
            <a:off x="2807805" y="2933700"/>
            <a:ext cx="7198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2710392" y="1046887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라인업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A3EB9-E406-4960-B800-0B0B7E6B296E}"/>
              </a:ext>
            </a:extLst>
          </p:cNvPr>
          <p:cNvSpPr txBox="1"/>
          <p:nvPr/>
        </p:nvSpPr>
        <p:spPr>
          <a:xfrm>
            <a:off x="3781198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0FF1B-8D74-4F0A-A471-6630A9290A7E}"/>
              </a:ext>
            </a:extLst>
          </p:cNvPr>
          <p:cNvSpPr txBox="1"/>
          <p:nvPr/>
        </p:nvSpPr>
        <p:spPr>
          <a:xfrm>
            <a:off x="4852004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AE998-8F4C-46A1-9843-3276C293CF33}"/>
              </a:ext>
            </a:extLst>
          </p:cNvPr>
          <p:cNvSpPr txBox="1"/>
          <p:nvPr/>
        </p:nvSpPr>
        <p:spPr>
          <a:xfrm>
            <a:off x="5922810" y="2351804"/>
            <a:ext cx="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42020-ECFE-43AE-B615-312925758929}"/>
              </a:ext>
            </a:extLst>
          </p:cNvPr>
          <p:cNvSpPr txBox="1"/>
          <p:nvPr/>
        </p:nvSpPr>
        <p:spPr>
          <a:xfrm>
            <a:off x="7076052" y="235180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F5C8C-DDD7-4288-89CD-85C52F464BA2}"/>
              </a:ext>
            </a:extLst>
          </p:cNvPr>
          <p:cNvSpPr txBox="1"/>
          <p:nvPr/>
        </p:nvSpPr>
        <p:spPr>
          <a:xfrm>
            <a:off x="8216588" y="23518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E8A2-5197-4EC4-A86C-392A32FC168E}"/>
              </a:ext>
            </a:extLst>
          </p:cNvPr>
          <p:cNvSpPr txBox="1"/>
          <p:nvPr/>
        </p:nvSpPr>
        <p:spPr>
          <a:xfrm>
            <a:off x="9094233" y="2351804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62616-2A71-4527-98A4-E0DFF45899FA}"/>
              </a:ext>
            </a:extLst>
          </p:cNvPr>
          <p:cNvSpPr/>
          <p:nvPr/>
        </p:nvSpPr>
        <p:spPr>
          <a:xfrm>
            <a:off x="2807805" y="3238500"/>
            <a:ext cx="7198858" cy="31241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20616-B41C-4FB8-9F77-56949B419B7A}"/>
              </a:ext>
            </a:extLst>
          </p:cNvPr>
          <p:cNvSpPr txBox="1"/>
          <p:nvPr/>
        </p:nvSpPr>
        <p:spPr>
          <a:xfrm>
            <a:off x="2912237" y="3311878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앝의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6FA8E-CD02-48F2-BEB3-35F5881950C0}"/>
              </a:ext>
            </a:extLst>
          </p:cNvPr>
          <p:cNvSpPr txBox="1"/>
          <p:nvPr/>
        </p:nvSpPr>
        <p:spPr>
          <a:xfrm>
            <a:off x="2913342" y="3890242"/>
            <a:ext cx="6840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사용자가 안심할 수 있도록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 보안이 적용된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데이터베이스 서비스를 이용하고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데이터베이스의 접근 권한은 전문 데이터베이스 관리자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명에게만 주어지고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데이터는 익명으로 처리되어 데이터와 사용자를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특정짓지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못하므로 완벽한 익명성이 보장됩니다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37B814-AB9F-4404-A0C1-FAE1405B8189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EBC0A-09B6-484E-8021-5CEBA40F948F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9069A6-3897-4771-AE24-385124232483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3900E-E5E4-4812-AA60-894881E7709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C43E8F7-2844-46D9-A057-43C9E320F2BF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F0804AF-7DAD-4467-8BC2-3291AB6DA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D0E8C09-27FF-4966-9E76-EA34DF994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661F51B-084C-4E9F-A48F-B27F40ED724D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8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311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10392" y="16854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시작으로 다양한 기능을 지속적으로 제공하고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할 수 있도록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고민하겠습니다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10392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>
            <a:cxnSpLocks/>
          </p:cNvCxnSpPr>
          <p:nvPr/>
        </p:nvCxnSpPr>
        <p:spPr>
          <a:xfrm>
            <a:off x="2807805" y="2933700"/>
            <a:ext cx="7198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2710392" y="1046887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라인업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A3EB9-E406-4960-B800-0B0B7E6B296E}"/>
              </a:ext>
            </a:extLst>
          </p:cNvPr>
          <p:cNvSpPr txBox="1"/>
          <p:nvPr/>
        </p:nvSpPr>
        <p:spPr>
          <a:xfrm>
            <a:off x="3781198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0FF1B-8D74-4F0A-A471-6630A9290A7E}"/>
              </a:ext>
            </a:extLst>
          </p:cNvPr>
          <p:cNvSpPr txBox="1"/>
          <p:nvPr/>
        </p:nvSpPr>
        <p:spPr>
          <a:xfrm>
            <a:off x="4852004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AE998-8F4C-46A1-9843-3276C293CF33}"/>
              </a:ext>
            </a:extLst>
          </p:cNvPr>
          <p:cNvSpPr txBox="1"/>
          <p:nvPr/>
        </p:nvSpPr>
        <p:spPr>
          <a:xfrm>
            <a:off x="5922810" y="2351804"/>
            <a:ext cx="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42020-ECFE-43AE-B615-312925758929}"/>
              </a:ext>
            </a:extLst>
          </p:cNvPr>
          <p:cNvSpPr txBox="1"/>
          <p:nvPr/>
        </p:nvSpPr>
        <p:spPr>
          <a:xfrm>
            <a:off x="7076052" y="235180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F5C8C-DDD7-4288-89CD-85C52F464BA2}"/>
              </a:ext>
            </a:extLst>
          </p:cNvPr>
          <p:cNvSpPr txBox="1"/>
          <p:nvPr/>
        </p:nvSpPr>
        <p:spPr>
          <a:xfrm>
            <a:off x="8216588" y="23518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E8A2-5197-4EC4-A86C-392A32FC168E}"/>
              </a:ext>
            </a:extLst>
          </p:cNvPr>
          <p:cNvSpPr txBox="1"/>
          <p:nvPr/>
        </p:nvSpPr>
        <p:spPr>
          <a:xfrm>
            <a:off x="9094233" y="2351804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62616-2A71-4527-98A4-E0DFF45899FA}"/>
              </a:ext>
            </a:extLst>
          </p:cNvPr>
          <p:cNvSpPr/>
          <p:nvPr/>
        </p:nvSpPr>
        <p:spPr>
          <a:xfrm>
            <a:off x="2807805" y="3238500"/>
            <a:ext cx="7198858" cy="31241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20616-B41C-4FB8-9F77-56949B419B7A}"/>
              </a:ext>
            </a:extLst>
          </p:cNvPr>
          <p:cNvSpPr txBox="1"/>
          <p:nvPr/>
        </p:nvSpPr>
        <p:spPr>
          <a:xfrm>
            <a:off x="2912237" y="331187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앝의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6FA8E-CD02-48F2-BEB3-35F5881950C0}"/>
              </a:ext>
            </a:extLst>
          </p:cNvPr>
          <p:cNvSpPr txBox="1"/>
          <p:nvPr/>
        </p:nvSpPr>
        <p:spPr>
          <a:xfrm>
            <a:off x="2913342" y="3890242"/>
            <a:ext cx="684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사용자가 안심할 수 있도록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프로토콜이 적용된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서버를 이용하고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자체 테스트 결과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명까지 접속 및 원활한 사용이 가능합니다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494BF-6F36-4C08-8932-090B92E7E815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7F382-5703-44D7-938A-AFE6BE9D6D1B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CAB7C6-04B0-4B87-A98C-B648A8CE10A1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195115-638C-4FF2-A840-66EB73B3FAEA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FAFAE1-C0C7-49D2-92C2-CB4F7C9D6079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A4A5A9F-CCF2-4D8B-8EBD-11E0B5C1F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17F5CA1-AE6A-4E60-A67E-599D4C91A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CE55170-E567-492F-9B4A-7E1E1EFA62B9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53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4342516"/>
            <a:ext cx="12192000" cy="2515483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D2C0A-A4F6-4442-8CBE-F15BC6549507}"/>
              </a:ext>
            </a:extLst>
          </p:cNvPr>
          <p:cNvSpPr txBox="1"/>
          <p:nvPr/>
        </p:nvSpPr>
        <p:spPr>
          <a:xfrm>
            <a:off x="9416457" y="5287695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10519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이예찬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10520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이종우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10525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황두영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4677182" y="3044279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D8D259-A64C-47D1-907D-95F6B179A8A2}"/>
              </a:ext>
            </a:extLst>
          </p:cNvPr>
          <p:cNvCxnSpPr>
            <a:cxnSpLocks/>
          </p:cNvCxnSpPr>
          <p:nvPr/>
        </p:nvCxnSpPr>
        <p:spPr>
          <a:xfrm>
            <a:off x="4031347" y="57023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1D35AB-74C9-4607-B249-86A5000A5B89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5D01B7-FFE8-4B66-8770-0C7A2733D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E9BF769-2B6B-4061-85F1-A623C35A2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D48A5DA-41DD-4311-A38D-B47732E182E2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69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ACB350-1A45-4477-8E58-78FC199F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2453" y="285475"/>
            <a:ext cx="1391478" cy="3922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B437B8-3984-4E5C-8789-CD5BF7C5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87" y="3109912"/>
            <a:ext cx="733425" cy="638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882304"/>
            <a:ext cx="12192000" cy="597569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8067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CFFCC-360F-4778-B39F-4D1EB38601E1}"/>
              </a:ext>
            </a:extLst>
          </p:cNvPr>
          <p:cNvCxnSpPr>
            <a:cxnSpLocks/>
          </p:cNvCxnSpPr>
          <p:nvPr/>
        </p:nvCxnSpPr>
        <p:spPr>
          <a:xfrm>
            <a:off x="1899560" y="43180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7017435" y="4902873"/>
            <a:ext cx="3207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우리말의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기본”을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지키는 것만으로도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지금보다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나은 생활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되리라 믿습니다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말이 더 나은 언어가 될 수 있도록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바로 가는 것을 멈추지 않고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계속해서 고민하겠습니다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D2C0A-A4F6-4442-8CBE-F15BC6549507}"/>
              </a:ext>
            </a:extLst>
          </p:cNvPr>
          <p:cNvSpPr txBox="1"/>
          <p:nvPr/>
        </p:nvSpPr>
        <p:spPr>
          <a:xfrm>
            <a:off x="7017435" y="3840946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바르게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정직하게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근본있게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1842871" y="2114202"/>
            <a:ext cx="15376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우리말의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기본을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바꾸다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6E9568-1447-4FF5-9450-7FF3F109672F}"/>
              </a:ext>
            </a:extLst>
          </p:cNvPr>
          <p:cNvSpPr/>
          <p:nvPr/>
        </p:nvSpPr>
        <p:spPr>
          <a:xfrm>
            <a:off x="1842871" y="1016000"/>
            <a:ext cx="8506258" cy="568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3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B437B8-3984-4E5C-8789-CD5BF7C5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7" y="3109912"/>
            <a:ext cx="733425" cy="638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882304"/>
            <a:ext cx="12192000" cy="597569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CFFCC-360F-4778-B39F-4D1EB38601E1}"/>
              </a:ext>
            </a:extLst>
          </p:cNvPr>
          <p:cNvCxnSpPr>
            <a:cxnSpLocks/>
          </p:cNvCxnSpPr>
          <p:nvPr/>
        </p:nvCxnSpPr>
        <p:spPr>
          <a:xfrm>
            <a:off x="6096000" y="3530599"/>
            <a:ext cx="756335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5990319" y="4287380"/>
            <a:ext cx="3684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두영이를 타다는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우리말의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기본”을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지키는 것만으로도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지금보다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나은 생활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되리라 믿습니다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말이 더 나은 언어가 될 수 있도록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두영이를 타다는 바로 가는 것을 멈추지 않고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계속해서 고민하겠습니다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D2C0A-A4F6-4442-8CBE-F15BC6549507}"/>
              </a:ext>
            </a:extLst>
          </p:cNvPr>
          <p:cNvSpPr txBox="1"/>
          <p:nvPr/>
        </p:nvSpPr>
        <p:spPr>
          <a:xfrm>
            <a:off x="5990319" y="37623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5916893" y="186148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이용 방법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65DFA6-1D02-4D2F-BF23-B5824BD2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47" y="2485706"/>
            <a:ext cx="1390763" cy="24817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5754FE-92C5-43AC-8EF2-BDB167124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60" y="2065360"/>
            <a:ext cx="2398936" cy="395824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73BE6E-0196-4F90-8852-2C7CBD92CC55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0808111-8D9E-42B5-AEDB-A479B2561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418178F-3046-4C5F-BE2E-8DF89DDE3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0B0E217-7117-4B50-A511-A4F9CF0AA2D8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9D0F10-43D4-47ED-9963-AABC3365E32B}"/>
              </a:ext>
            </a:extLst>
          </p:cNvPr>
          <p:cNvSpPr/>
          <p:nvPr/>
        </p:nvSpPr>
        <p:spPr>
          <a:xfrm>
            <a:off x="1842871" y="1016000"/>
            <a:ext cx="8506258" cy="568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46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B437B8-3984-4E5C-8789-CD5BF7C5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7" y="2195512"/>
            <a:ext cx="733425" cy="638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882304"/>
            <a:ext cx="12192000" cy="597569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3112871" y="18923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CFFCC-360F-4778-B39F-4D1EB38601E1}"/>
              </a:ext>
            </a:extLst>
          </p:cNvPr>
          <p:cNvCxnSpPr>
            <a:cxnSpLocks/>
          </p:cNvCxnSpPr>
          <p:nvPr/>
        </p:nvCxnSpPr>
        <p:spPr>
          <a:xfrm>
            <a:off x="3112871" y="5994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4D2C0A-A4F6-4442-8CBE-F15BC6549507}"/>
              </a:ext>
            </a:extLst>
          </p:cNvPr>
          <p:cNvSpPr txBox="1"/>
          <p:nvPr/>
        </p:nvSpPr>
        <p:spPr>
          <a:xfrm>
            <a:off x="3205036" y="2582052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1811150" y="1549181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18FB4-54D7-4857-82A2-6D2B004E640E}"/>
              </a:ext>
            </a:extLst>
          </p:cNvPr>
          <p:cNvSpPr txBox="1"/>
          <p:nvPr/>
        </p:nvSpPr>
        <p:spPr>
          <a:xfrm>
            <a:off x="3195207" y="357023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95EB3-25F4-4CF3-838A-BBE15468774A}"/>
              </a:ext>
            </a:extLst>
          </p:cNvPr>
          <p:cNvSpPr txBox="1"/>
          <p:nvPr/>
        </p:nvSpPr>
        <p:spPr>
          <a:xfrm>
            <a:off x="3205036" y="455088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A3B105-42FF-4523-B860-CBDB222E10E2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44D5F-928E-46DC-867F-0400320DA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BC326F3-833C-41DF-88B4-F1A2D2916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7B66AAC-34CF-463D-854D-201DB0453AF7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6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B437B8-3984-4E5C-8789-CD5BF7C5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7" y="3109912"/>
            <a:ext cx="733425" cy="638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882304"/>
            <a:ext cx="12192000" cy="597569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8067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CFFCC-360F-4778-B39F-4D1EB38601E1}"/>
              </a:ext>
            </a:extLst>
          </p:cNvPr>
          <p:cNvCxnSpPr>
            <a:cxnSpLocks/>
          </p:cNvCxnSpPr>
          <p:nvPr/>
        </p:nvCxnSpPr>
        <p:spPr>
          <a:xfrm>
            <a:off x="1899560" y="43180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7017435" y="4902873"/>
            <a:ext cx="4195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사물의 바탕이나 토대를 비유적으로 이르는 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일상생활에서 외래어나 줄임말 대신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순우리말을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있도록 도와주는 온라인을 통한 생활 편의 서비스입니다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말이 더 나은 언어가 될 수 있도록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바로 가는 것을 멈추지 않고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계속해서 고민하겠습니다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1C5BA-6D4C-4693-95EA-5C9B49BA61FB}"/>
              </a:ext>
            </a:extLst>
          </p:cNvPr>
          <p:cNvSpPr txBox="1"/>
          <p:nvPr/>
        </p:nvSpPr>
        <p:spPr>
          <a:xfrm>
            <a:off x="1842871" y="2114202"/>
            <a:ext cx="15376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우리말의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기본을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지키다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CFB28-55E1-4E85-B4FD-F00BCD5FD92C}"/>
              </a:ext>
            </a:extLst>
          </p:cNvPr>
          <p:cNvSpPr txBox="1"/>
          <p:nvPr/>
        </p:nvSpPr>
        <p:spPr>
          <a:xfrm>
            <a:off x="7017435" y="3840946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바르게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정직하게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근본있게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FB17C7-6D13-4E5D-BA5E-DAC8B2335A54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12B4B50-863D-43CC-B2AE-CB3740E55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0B4A00C-8DC3-4DE9-ABEB-A97D2655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A2D8456-3FB8-4568-8A25-5AF970B27E0E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8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8067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CFFCC-360F-4778-B39F-4D1EB38601E1}"/>
              </a:ext>
            </a:extLst>
          </p:cNvPr>
          <p:cNvCxnSpPr>
            <a:cxnSpLocks/>
          </p:cNvCxnSpPr>
          <p:nvPr/>
        </p:nvCxnSpPr>
        <p:spPr>
          <a:xfrm>
            <a:off x="1899560" y="43180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3147048" y="2240718"/>
            <a:ext cx="589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(ATT)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새로운 언어의 기준을 제시하는 웹 기반의 생활 편의 플랫폼으로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속에서 사용하는 언어 문화를 바꾸기 위해 탄생하였습니다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4572983" y="1423257"/>
            <a:ext cx="1948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(ATT)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/>
          <p:nvPr/>
        </p:nvCxnSpPr>
        <p:spPr>
          <a:xfrm>
            <a:off x="5207000" y="3162300"/>
            <a:ext cx="118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72152D-475D-4BB3-A9DF-7DCA0C6E69CF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EB95E82-BD90-4C77-A65D-2BC62700F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BC06074-6E8B-4374-8A32-1906F829E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CF1F763-CBD9-4487-A13F-E449B06287DC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C6C977-284B-4FC1-8860-1D9E38E16C47}"/>
              </a:ext>
            </a:extLst>
          </p:cNvPr>
          <p:cNvSpPr/>
          <p:nvPr/>
        </p:nvSpPr>
        <p:spPr>
          <a:xfrm>
            <a:off x="3246096" y="3464462"/>
            <a:ext cx="5425077" cy="306448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 캡처</a:t>
            </a:r>
          </a:p>
        </p:txBody>
      </p:sp>
    </p:spTree>
    <p:extLst>
      <p:ext uri="{BB962C8B-B14F-4D97-AF65-F5344CB8AC3E}">
        <p14:creationId xmlns:p14="http://schemas.microsoft.com/office/powerpoint/2010/main" val="384146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8067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CFFCC-360F-4778-B39F-4D1EB38601E1}"/>
              </a:ext>
            </a:extLst>
          </p:cNvPr>
          <p:cNvCxnSpPr>
            <a:cxnSpLocks/>
          </p:cNvCxnSpPr>
          <p:nvPr/>
        </p:nvCxnSpPr>
        <p:spPr>
          <a:xfrm>
            <a:off x="1899560" y="43180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43200" y="4758933"/>
            <a:ext cx="32752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더욱 쾌적한 우리말 이용 경험을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제공하기 위해 순우리말 번역기 기능을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자체 데이터베이스에서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100,000,000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단어를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비교 및 분석해 순우리말 번역 기능을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43200" y="4188922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순우리말 번역기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/>
          <p:nvPr/>
        </p:nvCxnSpPr>
        <p:spPr>
          <a:xfrm>
            <a:off x="6426885" y="-495300"/>
            <a:ext cx="118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1C9901-294D-4B56-A3AD-C7C73AD9DE63}"/>
              </a:ext>
            </a:extLst>
          </p:cNvPr>
          <p:cNvSpPr txBox="1"/>
          <p:nvPr/>
        </p:nvSpPr>
        <p:spPr>
          <a:xfrm>
            <a:off x="7191170" y="4758933"/>
            <a:ext cx="33986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사용자에게 친근하게 다가가기 위해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바른 우리말 놀이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제공합니다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남녀노소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에게 우리말을 쉽게 접할 기회를 제공하고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순우리말이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일상생활에서 쉽게 쓰일 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도록 노력하고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7191170" y="418892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바른 우리말 놀이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52166-2C32-48F9-89D0-DE524E98AE0A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D436755-8310-49F6-AB05-997E08846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8430832-7B1E-47A0-9356-D3D25AE32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6ABE4F2-650B-414D-BC07-CEF1720F3606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356AF5-B5AB-4629-9074-103BED67E063}"/>
              </a:ext>
            </a:extLst>
          </p:cNvPr>
          <p:cNvSpPr/>
          <p:nvPr/>
        </p:nvSpPr>
        <p:spPr>
          <a:xfrm>
            <a:off x="2537097" y="1630843"/>
            <a:ext cx="3521091" cy="193841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 화면 캡처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667EA5-61AE-4AFA-B9BD-C98B926AFF35}"/>
              </a:ext>
            </a:extLst>
          </p:cNvPr>
          <p:cNvSpPr/>
          <p:nvPr/>
        </p:nvSpPr>
        <p:spPr>
          <a:xfrm>
            <a:off x="7208432" y="1630843"/>
            <a:ext cx="3521091" cy="193841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 화면 캡처</a:t>
            </a:r>
          </a:p>
        </p:txBody>
      </p:sp>
    </p:spTree>
    <p:extLst>
      <p:ext uri="{BB962C8B-B14F-4D97-AF65-F5344CB8AC3E}">
        <p14:creationId xmlns:p14="http://schemas.microsoft.com/office/powerpoint/2010/main" val="13048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311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10392" y="16854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시작으로 다양한 기능을 지속적으로 제공하고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할 수 있도록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고민하겠습니다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10392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>
            <a:cxnSpLocks/>
          </p:cNvCxnSpPr>
          <p:nvPr/>
        </p:nvCxnSpPr>
        <p:spPr>
          <a:xfrm>
            <a:off x="2807805" y="2933700"/>
            <a:ext cx="7198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2710392" y="1046887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라인업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A3EB9-E406-4960-B800-0B0B7E6B296E}"/>
              </a:ext>
            </a:extLst>
          </p:cNvPr>
          <p:cNvSpPr txBox="1"/>
          <p:nvPr/>
        </p:nvSpPr>
        <p:spPr>
          <a:xfrm>
            <a:off x="3781198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0FF1B-8D74-4F0A-A471-6630A9290A7E}"/>
              </a:ext>
            </a:extLst>
          </p:cNvPr>
          <p:cNvSpPr txBox="1"/>
          <p:nvPr/>
        </p:nvSpPr>
        <p:spPr>
          <a:xfrm>
            <a:off x="4852004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AE998-8F4C-46A1-9843-3276C293CF33}"/>
              </a:ext>
            </a:extLst>
          </p:cNvPr>
          <p:cNvSpPr txBox="1"/>
          <p:nvPr/>
        </p:nvSpPr>
        <p:spPr>
          <a:xfrm>
            <a:off x="5922810" y="2351804"/>
            <a:ext cx="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42020-ECFE-43AE-B615-312925758929}"/>
              </a:ext>
            </a:extLst>
          </p:cNvPr>
          <p:cNvSpPr txBox="1"/>
          <p:nvPr/>
        </p:nvSpPr>
        <p:spPr>
          <a:xfrm>
            <a:off x="7076052" y="235180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F5C8C-DDD7-4288-89CD-85C52F464BA2}"/>
              </a:ext>
            </a:extLst>
          </p:cNvPr>
          <p:cNvSpPr txBox="1"/>
          <p:nvPr/>
        </p:nvSpPr>
        <p:spPr>
          <a:xfrm>
            <a:off x="8216588" y="23518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E8A2-5197-4EC4-A86C-392A32FC168E}"/>
              </a:ext>
            </a:extLst>
          </p:cNvPr>
          <p:cNvSpPr txBox="1"/>
          <p:nvPr/>
        </p:nvSpPr>
        <p:spPr>
          <a:xfrm>
            <a:off x="9094233" y="2351804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5C6B5-ED71-4356-B932-D674F8555B97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AEAD96D-C300-4029-B5D1-B92D47056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6E10DA4-0A43-4331-8AD7-772B9EA5D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B833AD-A5C5-4DB8-AC61-D37CF614E998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62616-2A71-4527-98A4-E0DFF45899FA}"/>
              </a:ext>
            </a:extLst>
          </p:cNvPr>
          <p:cNvSpPr/>
          <p:nvPr/>
        </p:nvSpPr>
        <p:spPr>
          <a:xfrm>
            <a:off x="2807805" y="3238500"/>
            <a:ext cx="7198858" cy="31241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20616-B41C-4FB8-9F77-56949B419B7A}"/>
              </a:ext>
            </a:extLst>
          </p:cNvPr>
          <p:cNvSpPr txBox="1"/>
          <p:nvPr/>
        </p:nvSpPr>
        <p:spPr>
          <a:xfrm>
            <a:off x="2912237" y="331187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6FA8E-CD02-48F2-BEB3-35F5881950C0}"/>
              </a:ext>
            </a:extLst>
          </p:cNvPr>
          <p:cNvSpPr txBox="1"/>
          <p:nvPr/>
        </p:nvSpPr>
        <p:spPr>
          <a:xfrm>
            <a:off x="2913342" y="3890242"/>
            <a:ext cx="68402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기능은 외래어나 외래어가 포함된 문장을 입력하면 입력된 외래어를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순우리말로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변환해 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주기적인 검색과 사용자의 피드백을 통해 데이터를 주기적으로 수정하고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환경을 개선해 나가겠습니다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2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311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10392" y="16854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시작으로 다양한 기능을 지속적으로 제공하고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할 수 있도록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고민하겠습니다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10392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>
            <a:cxnSpLocks/>
          </p:cNvCxnSpPr>
          <p:nvPr/>
        </p:nvCxnSpPr>
        <p:spPr>
          <a:xfrm>
            <a:off x="2807805" y="2933700"/>
            <a:ext cx="7198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2710392" y="1046887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라인업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A3EB9-E406-4960-B800-0B0B7E6B296E}"/>
              </a:ext>
            </a:extLst>
          </p:cNvPr>
          <p:cNvSpPr txBox="1"/>
          <p:nvPr/>
        </p:nvSpPr>
        <p:spPr>
          <a:xfrm>
            <a:off x="3781198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0FF1B-8D74-4F0A-A471-6630A9290A7E}"/>
              </a:ext>
            </a:extLst>
          </p:cNvPr>
          <p:cNvSpPr txBox="1"/>
          <p:nvPr/>
        </p:nvSpPr>
        <p:spPr>
          <a:xfrm>
            <a:off x="4852004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AE998-8F4C-46A1-9843-3276C293CF33}"/>
              </a:ext>
            </a:extLst>
          </p:cNvPr>
          <p:cNvSpPr txBox="1"/>
          <p:nvPr/>
        </p:nvSpPr>
        <p:spPr>
          <a:xfrm>
            <a:off x="5922810" y="2351804"/>
            <a:ext cx="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42020-ECFE-43AE-B615-312925758929}"/>
              </a:ext>
            </a:extLst>
          </p:cNvPr>
          <p:cNvSpPr txBox="1"/>
          <p:nvPr/>
        </p:nvSpPr>
        <p:spPr>
          <a:xfrm>
            <a:off x="7076052" y="235180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F5C8C-DDD7-4288-89CD-85C52F464BA2}"/>
              </a:ext>
            </a:extLst>
          </p:cNvPr>
          <p:cNvSpPr txBox="1"/>
          <p:nvPr/>
        </p:nvSpPr>
        <p:spPr>
          <a:xfrm>
            <a:off x="8216588" y="23518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E8A2-5197-4EC4-A86C-392A32FC168E}"/>
              </a:ext>
            </a:extLst>
          </p:cNvPr>
          <p:cNvSpPr txBox="1"/>
          <p:nvPr/>
        </p:nvSpPr>
        <p:spPr>
          <a:xfrm>
            <a:off x="9094233" y="2351804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5C6B5-ED71-4356-B932-D674F8555B97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AEAD96D-C300-4029-B5D1-B92D47056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6E10DA4-0A43-4331-8AD7-772B9EA5D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B833AD-A5C5-4DB8-AC61-D37CF614E998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62616-2A71-4527-98A4-E0DFF45899FA}"/>
              </a:ext>
            </a:extLst>
          </p:cNvPr>
          <p:cNvSpPr/>
          <p:nvPr/>
        </p:nvSpPr>
        <p:spPr>
          <a:xfrm>
            <a:off x="2807805" y="3238500"/>
            <a:ext cx="7198858" cy="31241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20616-B41C-4FB8-9F77-56949B419B7A}"/>
              </a:ext>
            </a:extLst>
          </p:cNvPr>
          <p:cNvSpPr txBox="1"/>
          <p:nvPr/>
        </p:nvSpPr>
        <p:spPr>
          <a:xfrm>
            <a:off x="2912237" y="331187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 번역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6FA8E-CD02-48F2-BEB3-35F5881950C0}"/>
              </a:ext>
            </a:extLst>
          </p:cNvPr>
          <p:cNvSpPr txBox="1"/>
          <p:nvPr/>
        </p:nvSpPr>
        <p:spPr>
          <a:xfrm>
            <a:off x="2913342" y="3890242"/>
            <a:ext cx="68402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줄임말이나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줄임말이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포함된 문장을 입력하면 입력된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줄임말을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순우리말로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변환해 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주기적인 검색과 사용자의 피드백을 통해 데이터를 주기적으로 수정하고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환경을 개선해 나가겠습니다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24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311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10392" y="16854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시작으로 다양한 기능을 지속적으로 제공하고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할 수 있도록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고민하겠습니다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10392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>
            <a:cxnSpLocks/>
          </p:cNvCxnSpPr>
          <p:nvPr/>
        </p:nvCxnSpPr>
        <p:spPr>
          <a:xfrm>
            <a:off x="2807805" y="2933700"/>
            <a:ext cx="7198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2710392" y="1046887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라인업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A3EB9-E406-4960-B800-0B0B7E6B296E}"/>
              </a:ext>
            </a:extLst>
          </p:cNvPr>
          <p:cNvSpPr txBox="1"/>
          <p:nvPr/>
        </p:nvSpPr>
        <p:spPr>
          <a:xfrm>
            <a:off x="3781198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0FF1B-8D74-4F0A-A471-6630A9290A7E}"/>
              </a:ext>
            </a:extLst>
          </p:cNvPr>
          <p:cNvSpPr txBox="1"/>
          <p:nvPr/>
        </p:nvSpPr>
        <p:spPr>
          <a:xfrm>
            <a:off x="4852004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AE998-8F4C-46A1-9843-3276C293CF33}"/>
              </a:ext>
            </a:extLst>
          </p:cNvPr>
          <p:cNvSpPr txBox="1"/>
          <p:nvPr/>
        </p:nvSpPr>
        <p:spPr>
          <a:xfrm>
            <a:off x="5922810" y="2351804"/>
            <a:ext cx="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42020-ECFE-43AE-B615-312925758929}"/>
              </a:ext>
            </a:extLst>
          </p:cNvPr>
          <p:cNvSpPr txBox="1"/>
          <p:nvPr/>
        </p:nvSpPr>
        <p:spPr>
          <a:xfrm>
            <a:off x="7076052" y="235180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F5C8C-DDD7-4288-89CD-85C52F464BA2}"/>
              </a:ext>
            </a:extLst>
          </p:cNvPr>
          <p:cNvSpPr txBox="1"/>
          <p:nvPr/>
        </p:nvSpPr>
        <p:spPr>
          <a:xfrm>
            <a:off x="8216588" y="23518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E8A2-5197-4EC4-A86C-392A32FC168E}"/>
              </a:ext>
            </a:extLst>
          </p:cNvPr>
          <p:cNvSpPr txBox="1"/>
          <p:nvPr/>
        </p:nvSpPr>
        <p:spPr>
          <a:xfrm>
            <a:off x="9094233" y="2351804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62616-2A71-4527-98A4-E0DFF45899FA}"/>
              </a:ext>
            </a:extLst>
          </p:cNvPr>
          <p:cNvSpPr/>
          <p:nvPr/>
        </p:nvSpPr>
        <p:spPr>
          <a:xfrm>
            <a:off x="2807805" y="3238500"/>
            <a:ext cx="7198858" cy="31241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20616-B41C-4FB8-9F77-56949B419B7A}"/>
              </a:ext>
            </a:extLst>
          </p:cNvPr>
          <p:cNvSpPr txBox="1"/>
          <p:nvPr/>
        </p:nvSpPr>
        <p:spPr>
          <a:xfrm>
            <a:off x="2912237" y="331187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 번역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6FA8E-CD02-48F2-BEB3-35F5881950C0}"/>
              </a:ext>
            </a:extLst>
          </p:cNvPr>
          <p:cNvSpPr txBox="1"/>
          <p:nvPr/>
        </p:nvSpPr>
        <p:spPr>
          <a:xfrm>
            <a:off x="2913342" y="3890242"/>
            <a:ext cx="68402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기능은 비속어나 비속어가 포함된 문장을 입력하면 입력된 비속어를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순우리말로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변환해 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주기적인 검색과 사용자의 피드백을 통해 데이터를 주기적으로 수정하고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환경을 개선해 나가겠습니다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E377EF-5A4D-444C-9EBC-682C30930492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B966E-6967-4F0F-A4C1-4D747BA21FD1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4C398-0662-423E-952F-BC7AEC610BFB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843B70-FF9E-4D7A-AA75-F5D9CEA36BFD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C5F7CC-C6A4-45C1-B793-AD7A1A3A129A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009B2C8-0B15-4CA4-9B6C-D51BED621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0E1F141-5C54-4C33-B0EC-2B88F05DB9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C96BE4D-2537-43CA-AC84-555D6066229A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88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4586071" y="23114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257CD-FEEB-4646-81B4-523348180E77}"/>
              </a:ext>
            </a:extLst>
          </p:cNvPr>
          <p:cNvSpPr txBox="1"/>
          <p:nvPr/>
        </p:nvSpPr>
        <p:spPr>
          <a:xfrm>
            <a:off x="2710392" y="1685416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시작으로 다양한 기능을 지속적으로 제공하고 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 모든 말을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할 수 있도록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고민하겠습니다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2710392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외래어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AC8456-C6F8-47BA-9C46-5E2E78A99F27}"/>
              </a:ext>
            </a:extLst>
          </p:cNvPr>
          <p:cNvCxnSpPr>
            <a:cxnSpLocks/>
          </p:cNvCxnSpPr>
          <p:nvPr/>
        </p:nvCxnSpPr>
        <p:spPr>
          <a:xfrm>
            <a:off x="2807805" y="2933700"/>
            <a:ext cx="7198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30B72-709D-43EA-A97A-802FB7289084}"/>
              </a:ext>
            </a:extLst>
          </p:cNvPr>
          <p:cNvSpPr txBox="1"/>
          <p:nvPr/>
        </p:nvSpPr>
        <p:spPr>
          <a:xfrm>
            <a:off x="2710392" y="1046887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라인업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A3EB9-E406-4960-B800-0B0B7E6B296E}"/>
              </a:ext>
            </a:extLst>
          </p:cNvPr>
          <p:cNvSpPr txBox="1"/>
          <p:nvPr/>
        </p:nvSpPr>
        <p:spPr>
          <a:xfrm>
            <a:off x="3781198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0FF1B-8D74-4F0A-A471-6630A9290A7E}"/>
              </a:ext>
            </a:extLst>
          </p:cNvPr>
          <p:cNvSpPr txBox="1"/>
          <p:nvPr/>
        </p:nvSpPr>
        <p:spPr>
          <a:xfrm>
            <a:off x="4852004" y="235180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AE998-8F4C-46A1-9843-3276C293CF33}"/>
              </a:ext>
            </a:extLst>
          </p:cNvPr>
          <p:cNvSpPr txBox="1"/>
          <p:nvPr/>
        </p:nvSpPr>
        <p:spPr>
          <a:xfrm>
            <a:off x="5922810" y="2351804"/>
            <a:ext cx="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욕설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42020-ECFE-43AE-B615-312925758929}"/>
              </a:ext>
            </a:extLst>
          </p:cNvPr>
          <p:cNvSpPr txBox="1"/>
          <p:nvPr/>
        </p:nvSpPr>
        <p:spPr>
          <a:xfrm>
            <a:off x="7076052" y="235180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F5C8C-DDD7-4288-89CD-85C52F464BA2}"/>
              </a:ext>
            </a:extLst>
          </p:cNvPr>
          <p:cNvSpPr txBox="1"/>
          <p:nvPr/>
        </p:nvSpPr>
        <p:spPr>
          <a:xfrm>
            <a:off x="8216588" y="23518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E8A2-5197-4EC4-A86C-392A32FC168E}"/>
              </a:ext>
            </a:extLst>
          </p:cNvPr>
          <p:cNvSpPr txBox="1"/>
          <p:nvPr/>
        </p:nvSpPr>
        <p:spPr>
          <a:xfrm>
            <a:off x="9094233" y="2351804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62616-2A71-4527-98A4-E0DFF45899FA}"/>
              </a:ext>
            </a:extLst>
          </p:cNvPr>
          <p:cNvSpPr/>
          <p:nvPr/>
        </p:nvSpPr>
        <p:spPr>
          <a:xfrm>
            <a:off x="2807805" y="3238500"/>
            <a:ext cx="7198858" cy="31241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20616-B41C-4FB8-9F77-56949B419B7A}"/>
              </a:ext>
            </a:extLst>
          </p:cNvPr>
          <p:cNvSpPr txBox="1"/>
          <p:nvPr/>
        </p:nvSpPr>
        <p:spPr>
          <a:xfrm>
            <a:off x="2912237" y="3311878"/>
            <a:ext cx="2218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‘New York’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캠페인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6FA8E-CD02-48F2-BEB3-35F5881950C0}"/>
              </a:ext>
            </a:extLst>
          </p:cNvPr>
          <p:cNvSpPr txBox="1"/>
          <p:nvPr/>
        </p:nvSpPr>
        <p:spPr>
          <a:xfrm>
            <a:off x="2913342" y="3890242"/>
            <a:ext cx="6840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주관하는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‘New York’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캠페인은 욕을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입력받으면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해당 욕을 자동으로 순화된 뜻의 단어로 변환하거나 단어를 사용자의 화면에서 지워주는 캠페인입니다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많은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개인과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기업이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‘New York’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캠페인에 참여할 수 있도록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언제나 노력하겠습니다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41C987-1ACD-46A4-852F-75A11B7BA5BE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5E12ED-A0F0-4211-88DE-B952AF04B160}"/>
              </a:ext>
            </a:extLst>
          </p:cNvPr>
          <p:cNvSpPr txBox="1"/>
          <p:nvPr/>
        </p:nvSpPr>
        <p:spPr>
          <a:xfrm>
            <a:off x="5501126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47A867-3C11-4366-A9BC-22E9FDBD8196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D928D-E8DB-46C6-9E0F-4AF6C7483CA3}"/>
              </a:ext>
            </a:extLst>
          </p:cNvPr>
          <p:cNvSpPr txBox="1"/>
          <p:nvPr/>
        </p:nvSpPr>
        <p:spPr>
          <a:xfrm>
            <a:off x="9612404" y="3223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3DA4D62-E79F-4798-82ED-B8D6548FFC6B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1442B26-1493-416A-B730-DEEB8F85D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80F1E88-1BF5-490B-B709-5B8761A08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EC53B33-C3A7-456F-8D68-BF5721D2AD05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6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861</Words>
  <Application>Microsoft Office PowerPoint</Application>
  <PresentationFormat>와이드스크린</PresentationFormat>
  <Paragraphs>206</Paragraphs>
  <Slides>15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종우 이</dc:creator>
  <cp:lastModifiedBy>종우 이</cp:lastModifiedBy>
  <cp:revision>14</cp:revision>
  <dcterms:created xsi:type="dcterms:W3CDTF">2019-11-11T13:54:37Z</dcterms:created>
  <dcterms:modified xsi:type="dcterms:W3CDTF">2019-11-12T08:43:31Z</dcterms:modified>
</cp:coreProperties>
</file>