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00"/>
    <a:srgbClr val="2A2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2910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6BE0C-4A00-43C8-A258-FA72B5C87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F1B610-928B-4457-A1A7-5DA3342E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A3EE4-16BC-44C2-86F3-8055E1B8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8EB19-6F6E-457C-A11A-B501B3CD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4BC51-378A-46C5-A010-30895B4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4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4487-69BC-476F-913B-10B78EED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FD21A-2F74-4E15-B3B8-AEED4D4B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487A1-1DA0-458D-8CFB-4F6315A1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BCFC-9217-442A-BA0A-0B60ECC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0EBE9-EF9D-4F4F-97C7-32588250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0A6C3-3A64-4691-8BEA-AE97D6002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A71FF-73F7-49A8-A009-C2A46913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9CDB2-30B5-4F41-ABF5-70FDF2DD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35D1-7A17-4A8C-B762-32DC7BB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3973F-ECF7-41D1-9B36-20786C7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D9EA-F199-4E91-8754-D54C5B32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C25D1-FFC7-43B6-863C-985B37D0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BF9EF-DFFD-4D93-9653-FBF7B0E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2436D-4F86-4564-9D27-DB1BE5C2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3D0CE-F8C1-4D1F-A6CB-57D49570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3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6BDD-0109-445D-97DA-CDD67179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04243-E5DF-45D5-AE42-62630AB1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F7AD2-575D-4F6B-9578-A628C53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761A0-68BE-47A2-8A56-57865FBD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2060-411A-4E2C-9655-6462EEFB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54D1B-C81E-4E39-9779-ED16D344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A6A58-0308-4F2A-AB32-6E9176B40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FDEC9-07EF-47B5-BB65-13504DDE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8CDD6-DB68-42CA-BA53-E5118B73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E4B15-B556-4B13-918C-21E22E15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6337B-202E-4D25-BA18-58F9B7AE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2F94-0343-4DEA-A02F-68C7F65C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A7020-6AEB-423F-B817-F7915AB6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A8A51-9197-490D-8DEE-EEFA1BE14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54240B-4375-4A48-B7F1-A4BA10E92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4CB6B-D57D-4481-9DA8-3AE9D3FC7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66CD2-1950-46C8-A45C-9F4EAF31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D2EC22-937D-4584-B84D-564707C1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AB7CDA-75F2-4349-ACAD-7C50EA71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B321D-E1DE-4DFB-A2A1-2E5558B3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7FB2B2-CD7D-41C9-84C4-6951A825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FA33D-C695-4E42-AD45-2C1861A2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25F887-74B2-480A-AEF2-50DEC9AD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2FC83-7F4A-4EFF-BE4D-502DFFDE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239D9E-500D-4CD1-80F1-1BB0906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82B9D-6036-4C44-8DDE-C64D72F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9214-AEA5-40E3-BFCC-118E24A4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B8214-BD91-4998-AF41-AC28AC66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F2E7C-E9B9-4078-A6A9-7EF8621B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1E7AD-12DE-4254-B672-015D440D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8C16A-1CE9-427F-866B-E9396418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090E3-FF96-4CF0-9191-5FEBE56E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9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2091-79BB-466F-BC85-92886A18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62C50-C75D-440B-820B-7A1FFE325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F686C-6565-4C19-8AC9-2D5B8BD4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82BE3-5E26-4C12-9D1D-B1765E8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1E02F-ED0C-4F2A-AAC0-74B0950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81B18-1165-4A41-B2DA-2551947D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3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0D8A4D-685F-4440-A6D5-53AF12EF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7141A-2697-40C7-B3B4-76798AF1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1A42-CDC1-439D-B82E-5C0DAE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3DC-6DA5-40A9-906F-3D1A4755A3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84F23-55B8-4CA8-A3D3-7397A1096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D362-8C42-4032-B239-77640F4F2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E202-E497-4440-8924-275315F0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4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4342516"/>
            <a:ext cx="12192000" cy="2515483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D2C0A-A4F6-4442-8CBE-F15BC6549507}"/>
              </a:ext>
            </a:extLst>
          </p:cNvPr>
          <p:cNvSpPr txBox="1"/>
          <p:nvPr/>
        </p:nvSpPr>
        <p:spPr>
          <a:xfrm>
            <a:off x="9416457" y="5287695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10519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이예찬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10520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이종우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10525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황두영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36B6B-ECAA-4D47-836F-557832B74ABA}"/>
              </a:ext>
            </a:extLst>
          </p:cNvPr>
          <p:cNvSpPr txBox="1"/>
          <p:nvPr/>
        </p:nvSpPr>
        <p:spPr>
          <a:xfrm>
            <a:off x="3661544" y="2847843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우리말의 기본을 지키다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D8D259-A64C-47D1-907D-95F6B179A8A2}"/>
              </a:ext>
            </a:extLst>
          </p:cNvPr>
          <p:cNvCxnSpPr>
            <a:cxnSpLocks/>
          </p:cNvCxnSpPr>
          <p:nvPr/>
        </p:nvCxnSpPr>
        <p:spPr>
          <a:xfrm>
            <a:off x="4031347" y="5702300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300838-08E9-43E2-BCCE-47EE299F7622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6C57059-EABF-4FBE-8550-81549BB48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6E45D6-70A9-41CF-9A57-57C52E629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14B6ADE-A169-475E-BBA9-74F87CD2D76A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56A24-CF2E-46E5-897A-C44D85047302}"/>
              </a:ext>
            </a:extLst>
          </p:cNvPr>
          <p:cNvGrpSpPr/>
          <p:nvPr/>
        </p:nvGrpSpPr>
        <p:grpSpPr>
          <a:xfrm>
            <a:off x="7706241" y="2913307"/>
            <a:ext cx="1059457" cy="392291"/>
            <a:chOff x="868735" y="359643"/>
            <a:chExt cx="1059457" cy="39229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FEE34F4-9B10-4BE1-B5DE-944D7187F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85F963A-18D8-46A4-87C9-A4D98556B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0C7266F-40C4-474D-86D2-47E65D6155E5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79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B437B8-3984-4E5C-8789-CD5BF7C5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7" y="3109912"/>
            <a:ext cx="733425" cy="638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02FF-3664-4AA4-97DD-6193DF1C6EA5}"/>
              </a:ext>
            </a:extLst>
          </p:cNvPr>
          <p:cNvSpPr/>
          <p:nvPr/>
        </p:nvSpPr>
        <p:spPr>
          <a:xfrm>
            <a:off x="0" y="882304"/>
            <a:ext cx="12192000" cy="5975696"/>
          </a:xfrm>
          <a:prstGeom prst="rect">
            <a:avLst/>
          </a:prstGeom>
          <a:solidFill>
            <a:srgbClr val="2A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631B8-3C5B-4121-9378-5B4C7DF2E82B}"/>
              </a:ext>
            </a:extLst>
          </p:cNvPr>
          <p:cNvSpPr txBox="1"/>
          <p:nvPr/>
        </p:nvSpPr>
        <p:spPr>
          <a:xfrm>
            <a:off x="3988905" y="329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764B-1D53-4ACA-9C04-76BB5673AB63}"/>
              </a:ext>
            </a:extLst>
          </p:cNvPr>
          <p:cNvSpPr txBox="1"/>
          <p:nvPr/>
        </p:nvSpPr>
        <p:spPr>
          <a:xfrm>
            <a:off x="5501126" y="3290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31F87-5D01-41BD-8271-A45DE511C7ED}"/>
              </a:ext>
            </a:extLst>
          </p:cNvPr>
          <p:cNvSpPr txBox="1"/>
          <p:nvPr/>
        </p:nvSpPr>
        <p:spPr>
          <a:xfrm>
            <a:off x="7556765" y="3290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23D9-19D1-4AB5-999C-604066C01873}"/>
              </a:ext>
            </a:extLst>
          </p:cNvPr>
          <p:cNvSpPr txBox="1"/>
          <p:nvPr/>
        </p:nvSpPr>
        <p:spPr>
          <a:xfrm>
            <a:off x="9612404" y="322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231F65-F9FF-44C3-9D53-B67801D4D99F}"/>
              </a:ext>
            </a:extLst>
          </p:cNvPr>
          <p:cNvCxnSpPr>
            <a:cxnSpLocks/>
          </p:cNvCxnSpPr>
          <p:nvPr/>
        </p:nvCxnSpPr>
        <p:spPr>
          <a:xfrm>
            <a:off x="634803" y="2612852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CFFCC-360F-4778-B39F-4D1EB38601E1}"/>
              </a:ext>
            </a:extLst>
          </p:cNvPr>
          <p:cNvCxnSpPr>
            <a:cxnSpLocks/>
          </p:cNvCxnSpPr>
          <p:nvPr/>
        </p:nvCxnSpPr>
        <p:spPr>
          <a:xfrm>
            <a:off x="661623" y="5941339"/>
            <a:ext cx="4862729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61C5BA-6D4C-4693-95EA-5C9B49BA61FB}"/>
              </a:ext>
            </a:extLst>
          </p:cNvPr>
          <p:cNvSpPr txBox="1"/>
          <p:nvPr/>
        </p:nvSpPr>
        <p:spPr>
          <a:xfrm>
            <a:off x="494156" y="1226060"/>
            <a:ext cx="242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 내용</a:t>
            </a:r>
            <a:endParaRPr lang="en-US" altLang="ko-KR" sz="2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93%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이행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CFB28-55E1-4E85-B4FD-F00BCD5FD92C}"/>
              </a:ext>
            </a:extLst>
          </p:cNvPr>
          <p:cNvSpPr txBox="1"/>
          <p:nvPr/>
        </p:nvSpPr>
        <p:spPr>
          <a:xfrm>
            <a:off x="653931" y="2974749"/>
            <a:ext cx="30059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 알고리즘 구현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75%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 △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변환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 분석 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반환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FB17C7-6D13-4E5D-BA5E-DAC8B2335A54}"/>
              </a:ext>
            </a:extLst>
          </p:cNvPr>
          <p:cNvGrpSpPr/>
          <p:nvPr/>
        </p:nvGrpSpPr>
        <p:grpSpPr>
          <a:xfrm>
            <a:off x="1278440" y="299395"/>
            <a:ext cx="1059457" cy="392291"/>
            <a:chOff x="868735" y="359643"/>
            <a:chExt cx="1059457" cy="39229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12B4B50-863D-43CC-B2AE-CB3740E55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80"/>
            <a:stretch/>
          </p:blipFill>
          <p:spPr>
            <a:xfrm>
              <a:off x="1566212" y="359643"/>
              <a:ext cx="361980" cy="39229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0B4A00C-8DC3-4DE9-ABEB-A97D2655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57"/>
            <a:stretch/>
          </p:blipFill>
          <p:spPr>
            <a:xfrm>
              <a:off x="1268270" y="359643"/>
              <a:ext cx="231422" cy="392291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A2D8456-3FB8-4568-8A25-5AF970B27E0E}"/>
                </a:ext>
              </a:extLst>
            </p:cNvPr>
            <p:cNvSpPr/>
            <p:nvPr/>
          </p:nvSpPr>
          <p:spPr>
            <a:xfrm>
              <a:off x="868735" y="393788"/>
              <a:ext cx="324000" cy="324000"/>
            </a:xfrm>
            <a:prstGeom prst="ellipse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9CFB28-55E1-4E85-B4FD-F00BCD5FD92C}"/>
              </a:ext>
            </a:extLst>
          </p:cNvPr>
          <p:cNvSpPr txBox="1"/>
          <p:nvPr/>
        </p:nvSpPr>
        <p:spPr>
          <a:xfrm>
            <a:off x="3749948" y="2992989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구조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100%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화면에서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구동 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상단 메뉴 구성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번역한 문장 입출력 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9CFB28-55E1-4E85-B4FD-F00BCD5FD92C}"/>
              </a:ext>
            </a:extLst>
          </p:cNvPr>
          <p:cNvSpPr txBox="1"/>
          <p:nvPr/>
        </p:nvSpPr>
        <p:spPr>
          <a:xfrm>
            <a:off x="6828333" y="2974749"/>
            <a:ext cx="26468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90%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외래어 번역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줄임말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번역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비속어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욕설 번역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우리말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CFB28-55E1-4E85-B4FD-F00BCD5FD92C}"/>
              </a:ext>
            </a:extLst>
          </p:cNvPr>
          <p:cNvSpPr txBox="1"/>
          <p:nvPr/>
        </p:nvSpPr>
        <p:spPr>
          <a:xfrm>
            <a:off x="-3313890" y="3873981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앝은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기획대로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CFB28-55E1-4E85-B4FD-F00BCD5FD92C}"/>
              </a:ext>
            </a:extLst>
          </p:cNvPr>
          <p:cNvSpPr txBox="1"/>
          <p:nvPr/>
        </p:nvSpPr>
        <p:spPr>
          <a:xfrm>
            <a:off x="649529" y="4780505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100%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상 역할 그대로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이행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CFB28-55E1-4E85-B4FD-F00BCD5FD92C}"/>
              </a:ext>
            </a:extLst>
          </p:cNvPr>
          <p:cNvSpPr txBox="1"/>
          <p:nvPr/>
        </p:nvSpPr>
        <p:spPr>
          <a:xfrm>
            <a:off x="4297643" y="4780505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제출기한 및 양식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100%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23:59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양식 맞춰 제출함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80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119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종우 이</dc:creator>
  <cp:lastModifiedBy>Sunrin</cp:lastModifiedBy>
  <cp:revision>17</cp:revision>
  <dcterms:created xsi:type="dcterms:W3CDTF">2019-11-11T13:54:37Z</dcterms:created>
  <dcterms:modified xsi:type="dcterms:W3CDTF">2019-12-03T02:06:10Z</dcterms:modified>
</cp:coreProperties>
</file>