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1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93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3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7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9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8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9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5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9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3E635A19-9E93-4DFB-8927-C2726188C31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5878286 w 12192000"/>
              <a:gd name="connsiteY1" fmla="*/ 0 h 6857999"/>
              <a:gd name="connsiteX2" fmla="*/ 7329714 w 12192000"/>
              <a:gd name="connsiteY2" fmla="*/ 0 h 6857999"/>
              <a:gd name="connsiteX3" fmla="*/ 7762801 w 12192000"/>
              <a:gd name="connsiteY3" fmla="*/ 0 h 6857999"/>
              <a:gd name="connsiteX4" fmla="*/ 9100457 w 12192000"/>
              <a:gd name="connsiteY4" fmla="*/ 0 h 6857999"/>
              <a:gd name="connsiteX5" fmla="*/ 12192000 w 12192000"/>
              <a:gd name="connsiteY5" fmla="*/ 0 h 6857999"/>
              <a:gd name="connsiteX6" fmla="*/ 7356905 w 12192000"/>
              <a:gd name="connsiteY6" fmla="*/ 6857999 h 6857999"/>
              <a:gd name="connsiteX7" fmla="*/ 7329714 w 12192000"/>
              <a:gd name="connsiteY7" fmla="*/ 6857999 h 6857999"/>
              <a:gd name="connsiteX8" fmla="*/ 2927706 w 12192000"/>
              <a:gd name="connsiteY8" fmla="*/ 6857999 h 6857999"/>
              <a:gd name="connsiteX9" fmla="*/ 0 w 12192000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5878286" y="0"/>
                </a:lnTo>
                <a:lnTo>
                  <a:pt x="7329714" y="0"/>
                </a:lnTo>
                <a:lnTo>
                  <a:pt x="7762801" y="0"/>
                </a:lnTo>
                <a:lnTo>
                  <a:pt x="9100457" y="0"/>
                </a:lnTo>
                <a:lnTo>
                  <a:pt x="12192000" y="0"/>
                </a:lnTo>
                <a:lnTo>
                  <a:pt x="7356905" y="6857999"/>
                </a:lnTo>
                <a:lnTo>
                  <a:pt x="7329714" y="6857999"/>
                </a:lnTo>
                <a:lnTo>
                  <a:pt x="2927706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29000">
                <a:srgbClr val="00B0F0"/>
              </a:gs>
              <a:gs pos="29000">
                <a:schemeClr val="tx2">
                  <a:lumMod val="75000"/>
                </a:schemeClr>
              </a:gs>
            </a:gsLst>
            <a:lin ang="12900000" scaled="0"/>
          </a:gradFill>
          <a:ln>
            <a:noFill/>
          </a:ln>
          <a:effectLst>
            <a:outerShdw blurRad="1270000" dist="25400" dir="10800000" sx="87000" sy="87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02A1C0-1FD2-450B-AB84-BEEAE5907307}"/>
              </a:ext>
            </a:extLst>
          </p:cNvPr>
          <p:cNvCxnSpPr>
            <a:cxnSpLocks/>
          </p:cNvCxnSpPr>
          <p:nvPr/>
        </p:nvCxnSpPr>
        <p:spPr>
          <a:xfrm flipH="1">
            <a:off x="2524125" y="1371972"/>
            <a:ext cx="2288998" cy="325977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DBD475-B979-4EAC-ACD3-33D42EA3B659}"/>
              </a:ext>
            </a:extLst>
          </p:cNvPr>
          <p:cNvSpPr/>
          <p:nvPr/>
        </p:nvSpPr>
        <p:spPr>
          <a:xfrm>
            <a:off x="2644721" y="2239247"/>
            <a:ext cx="6295724" cy="15252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tIns="216000" bIns="324000">
            <a:spAutoFit/>
          </a:bodyPr>
          <a:lstStyle/>
          <a:p>
            <a:pPr latinLnBrk="0"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K-Corona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20504 </a:t>
            </a:r>
            <a:r>
              <a:rPr lang="ko-KR" altLang="en-US" sz="1200" kern="0" dirty="0">
                <a:solidFill>
                  <a:prstClr val="white"/>
                </a:solidFill>
              </a:rPr>
              <a:t>김우진</a:t>
            </a:r>
            <a:r>
              <a:rPr lang="en-US" altLang="ko-KR" sz="1200" kern="0" dirty="0">
                <a:solidFill>
                  <a:prstClr val="white"/>
                </a:solidFill>
              </a:rPr>
              <a:t>, 20518 </a:t>
            </a:r>
            <a:r>
              <a:rPr lang="ko-KR" altLang="en-US" sz="1200" kern="0" dirty="0">
                <a:solidFill>
                  <a:prstClr val="white"/>
                </a:solidFill>
              </a:rPr>
              <a:t>이종우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1719E5-91BE-4CF1-AED8-5DD7E91DDA10}"/>
              </a:ext>
            </a:extLst>
          </p:cNvPr>
          <p:cNvCxnSpPr>
            <a:cxnSpLocks/>
          </p:cNvCxnSpPr>
          <p:nvPr/>
        </p:nvCxnSpPr>
        <p:spPr>
          <a:xfrm flipH="1">
            <a:off x="4200525" y="2239247"/>
            <a:ext cx="18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AC96EA8-9EE7-4D3E-A350-8E96FA2B8261}"/>
              </a:ext>
            </a:extLst>
          </p:cNvPr>
          <p:cNvGrpSpPr/>
          <p:nvPr/>
        </p:nvGrpSpPr>
        <p:grpSpPr>
          <a:xfrm>
            <a:off x="0" y="0"/>
            <a:ext cx="12192000" cy="1209676"/>
            <a:chOff x="0" y="0"/>
            <a:chExt cx="12192000" cy="12096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7B9580-8B6B-4969-8C43-D65C6AAFBADC}"/>
                </a:ext>
              </a:extLst>
            </p:cNvPr>
            <p:cNvSpPr/>
            <p:nvPr/>
          </p:nvSpPr>
          <p:spPr>
            <a:xfrm>
              <a:off x="0" y="0"/>
              <a:ext cx="12192000" cy="12096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7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prstClr val="white"/>
                  </a:solidFill>
                </a:rPr>
                <a:t>아쉬운 점</a:t>
              </a:r>
              <a:endParaRPr lang="ko-KR" altLang="en-US" sz="1050" kern="0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10A4CDEE-DAB8-4660-A8CD-FF3EDD547F21}"/>
                </a:ext>
              </a:extLst>
            </p:cNvPr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>
                <a:gd name="connsiteX0" fmla="*/ 0 w 3340963"/>
                <a:gd name="connsiteY0" fmla="*/ 0 h 1209675"/>
                <a:gd name="connsiteX1" fmla="*/ 638660 w 3340963"/>
                <a:gd name="connsiteY1" fmla="*/ 0 h 1209675"/>
                <a:gd name="connsiteX2" fmla="*/ 1145219 w 3340963"/>
                <a:gd name="connsiteY2" fmla="*/ 0 h 1209675"/>
                <a:gd name="connsiteX3" fmla="*/ 3340963 w 3340963"/>
                <a:gd name="connsiteY3" fmla="*/ 0 h 1209675"/>
                <a:gd name="connsiteX4" fmla="*/ 1633180 w 3340963"/>
                <a:gd name="connsiteY4" fmla="*/ 1209675 h 1209675"/>
                <a:gd name="connsiteX5" fmla="*/ 0 w 3340963"/>
                <a:gd name="connsiteY5" fmla="*/ 1209675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0963" h="1209675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127000" dir="10800000" sx="87000" sy="87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CB7414B-8A40-412B-9C79-99C49DFE97A1}"/>
              </a:ext>
            </a:extLst>
          </p:cNvPr>
          <p:cNvSpPr/>
          <p:nvPr/>
        </p:nvSpPr>
        <p:spPr>
          <a:xfrm>
            <a:off x="0" y="1"/>
            <a:ext cx="2663524" cy="1209675"/>
          </a:xfrm>
          <a:custGeom>
            <a:avLst/>
            <a:gdLst>
              <a:gd name="connsiteX0" fmla="*/ 0 w 2663524"/>
              <a:gd name="connsiteY0" fmla="*/ 0 h 1209675"/>
              <a:gd name="connsiteX1" fmla="*/ 313648 w 2663524"/>
              <a:gd name="connsiteY1" fmla="*/ 0 h 1209675"/>
              <a:gd name="connsiteX2" fmla="*/ 2663524 w 2663524"/>
              <a:gd name="connsiteY2" fmla="*/ 0 h 1209675"/>
              <a:gd name="connsiteX3" fmla="*/ 955741 w 2663524"/>
              <a:gd name="connsiteY3" fmla="*/ 1209675 h 1209675"/>
              <a:gd name="connsiteX4" fmla="*/ 0 w 2663524"/>
              <a:gd name="connsiteY4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524" h="1209675">
                <a:moveTo>
                  <a:pt x="0" y="0"/>
                </a:moveTo>
                <a:lnTo>
                  <a:pt x="313648" y="0"/>
                </a:lnTo>
                <a:lnTo>
                  <a:pt x="2663524" y="0"/>
                </a:lnTo>
                <a:lnTo>
                  <a:pt x="955741" y="1209675"/>
                </a:lnTo>
                <a:lnTo>
                  <a:pt x="0" y="120967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190500" dist="127000" dir="12000000" sx="87000" sy="87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/>
            <a:r>
              <a:rPr lang="en-US" altLang="ko-KR" sz="3600" b="1" i="1" u="sng" dirty="0">
                <a:solidFill>
                  <a:prstClr val="white"/>
                </a:solidFill>
              </a:rPr>
              <a:t>09</a:t>
            </a:r>
            <a:endParaRPr lang="ko-KR" altLang="en-US" sz="3600" b="1" i="1" u="sng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037491-32E2-4DD3-B019-97C2CD66DC3A}"/>
              </a:ext>
            </a:extLst>
          </p:cNvPr>
          <p:cNvSpPr/>
          <p:nvPr/>
        </p:nvSpPr>
        <p:spPr>
          <a:xfrm>
            <a:off x="2536017" y="2119923"/>
            <a:ext cx="7119966" cy="1694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00B0F0"/>
                </a:solidFill>
              </a:rPr>
              <a:t>아쉬운 점</a:t>
            </a:r>
            <a:endParaRPr lang="en-US" altLang="ko-KR" sz="3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로그인 기능을 구현하지 않아 게시판 글을 누구나 쓰고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수정하고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삭제할 수 있다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….!</a:t>
            </a:r>
          </a:p>
        </p:txBody>
      </p:sp>
    </p:spTree>
    <p:extLst>
      <p:ext uri="{BB962C8B-B14F-4D97-AF65-F5344CB8AC3E}">
        <p14:creationId xmlns:p14="http://schemas.microsoft.com/office/powerpoint/2010/main" val="110900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A116A8-9DDA-4D40-B3A1-0E972864B516}"/>
              </a:ext>
            </a:extLst>
          </p:cNvPr>
          <p:cNvSpPr/>
          <p:nvPr/>
        </p:nvSpPr>
        <p:spPr>
          <a:xfrm>
            <a:off x="2890988" y="3289754"/>
            <a:ext cx="199890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개발동기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298B89B8-F778-449F-A25B-22841FC29929}"/>
              </a:ext>
            </a:extLst>
          </p:cNvPr>
          <p:cNvSpPr>
            <a:spLocks/>
          </p:cNvSpPr>
          <p:nvPr/>
        </p:nvSpPr>
        <p:spPr bwMode="auto">
          <a:xfrm>
            <a:off x="9239245" y="2914315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 23">
            <a:extLst>
              <a:ext uri="{FF2B5EF4-FFF2-40B4-BE49-F238E27FC236}">
                <a16:creationId xmlns:a16="http://schemas.microsoft.com/office/drawing/2014/main" id="{5EC932B5-4859-4093-B6C2-97E0670E3604}"/>
              </a:ext>
            </a:extLst>
          </p:cNvPr>
          <p:cNvSpPr>
            <a:spLocks/>
          </p:cNvSpPr>
          <p:nvPr/>
        </p:nvSpPr>
        <p:spPr bwMode="auto">
          <a:xfrm>
            <a:off x="6503737" y="5045454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0D970D5A-06C2-4BBD-94EA-D537214DEE6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746493" y="2914315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BED6489-4A95-46D0-886D-659BA5A2BF99}"/>
              </a:ext>
            </a:extLst>
          </p:cNvPr>
          <p:cNvGrpSpPr/>
          <p:nvPr/>
        </p:nvGrpSpPr>
        <p:grpSpPr>
          <a:xfrm flipV="1">
            <a:off x="5162828" y="4106240"/>
            <a:ext cx="2846547" cy="1446846"/>
            <a:chOff x="2031517" y="2753557"/>
            <a:chExt cx="2846547" cy="144684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6863448-2594-4EBD-8CDF-6BA616A23F6B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오른쪽 대괄호 24">
              <a:extLst>
                <a:ext uri="{FF2B5EF4-FFF2-40B4-BE49-F238E27FC236}">
                  <a16:creationId xmlns:a16="http://schemas.microsoft.com/office/drawing/2014/main" id="{F2A15377-D6E0-47AC-907F-8CB9C07723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08A438-CD35-4B86-94F1-333D53098597}"/>
              </a:ext>
            </a:extLst>
          </p:cNvPr>
          <p:cNvSpPr/>
          <p:nvPr/>
        </p:nvSpPr>
        <p:spPr>
          <a:xfrm>
            <a:off x="5624503" y="3289753"/>
            <a:ext cx="199890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세부화면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아쉬운 점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3CECD2-18F9-4FB5-A206-7A7C44AAB4C4}"/>
              </a:ext>
            </a:extLst>
          </p:cNvPr>
          <p:cNvSpPr/>
          <p:nvPr/>
        </p:nvSpPr>
        <p:spPr>
          <a:xfrm>
            <a:off x="8358018" y="3289752"/>
            <a:ext cx="199890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코드리뷰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7B0C8C3-3027-4D79-8ADF-D3823E2DA3D2}"/>
              </a:ext>
            </a:extLst>
          </p:cNvPr>
          <p:cNvGrpSpPr/>
          <p:nvPr/>
        </p:nvGrpSpPr>
        <p:grpSpPr>
          <a:xfrm>
            <a:off x="0" y="0"/>
            <a:ext cx="12192000" cy="1209676"/>
            <a:chOff x="0" y="0"/>
            <a:chExt cx="12192000" cy="120967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C17D168-0ED6-4919-85F6-8C028E1D7EAA}"/>
                </a:ext>
              </a:extLst>
            </p:cNvPr>
            <p:cNvSpPr/>
            <p:nvPr/>
          </p:nvSpPr>
          <p:spPr>
            <a:xfrm>
              <a:off x="0" y="0"/>
              <a:ext cx="12192000" cy="12096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7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prstClr val="white"/>
                  </a:solidFill>
                </a:rPr>
                <a:t>목차</a:t>
              </a:r>
              <a:endParaRPr lang="ko-KR" altLang="en-US" sz="1050" kern="0" dirty="0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A82AA564-E0A3-43A0-B69B-90E95316DD86}"/>
                </a:ext>
              </a:extLst>
            </p:cNvPr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>
                <a:gd name="connsiteX0" fmla="*/ 0 w 3340963"/>
                <a:gd name="connsiteY0" fmla="*/ 0 h 1209675"/>
                <a:gd name="connsiteX1" fmla="*/ 638660 w 3340963"/>
                <a:gd name="connsiteY1" fmla="*/ 0 h 1209675"/>
                <a:gd name="connsiteX2" fmla="*/ 1145219 w 3340963"/>
                <a:gd name="connsiteY2" fmla="*/ 0 h 1209675"/>
                <a:gd name="connsiteX3" fmla="*/ 3340963 w 3340963"/>
                <a:gd name="connsiteY3" fmla="*/ 0 h 1209675"/>
                <a:gd name="connsiteX4" fmla="*/ 1633180 w 3340963"/>
                <a:gd name="connsiteY4" fmla="*/ 1209675 h 1209675"/>
                <a:gd name="connsiteX5" fmla="*/ 0 w 3340963"/>
                <a:gd name="connsiteY5" fmla="*/ 1209675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0963" h="1209675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127000" dir="10800000" sx="87000" sy="87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AAB191EC-45CC-4293-84A3-6E591DBE4CD2}"/>
              </a:ext>
            </a:extLst>
          </p:cNvPr>
          <p:cNvSpPr/>
          <p:nvPr/>
        </p:nvSpPr>
        <p:spPr>
          <a:xfrm>
            <a:off x="0" y="1"/>
            <a:ext cx="2663524" cy="1209675"/>
          </a:xfrm>
          <a:custGeom>
            <a:avLst/>
            <a:gdLst>
              <a:gd name="connsiteX0" fmla="*/ 0 w 2663524"/>
              <a:gd name="connsiteY0" fmla="*/ 0 h 1209675"/>
              <a:gd name="connsiteX1" fmla="*/ 313648 w 2663524"/>
              <a:gd name="connsiteY1" fmla="*/ 0 h 1209675"/>
              <a:gd name="connsiteX2" fmla="*/ 2663524 w 2663524"/>
              <a:gd name="connsiteY2" fmla="*/ 0 h 1209675"/>
              <a:gd name="connsiteX3" fmla="*/ 955741 w 2663524"/>
              <a:gd name="connsiteY3" fmla="*/ 1209675 h 1209675"/>
              <a:gd name="connsiteX4" fmla="*/ 0 w 2663524"/>
              <a:gd name="connsiteY4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524" h="1209675">
                <a:moveTo>
                  <a:pt x="0" y="0"/>
                </a:moveTo>
                <a:lnTo>
                  <a:pt x="313648" y="0"/>
                </a:lnTo>
                <a:lnTo>
                  <a:pt x="2663524" y="0"/>
                </a:lnTo>
                <a:lnTo>
                  <a:pt x="955741" y="1209675"/>
                </a:lnTo>
                <a:lnTo>
                  <a:pt x="0" y="120967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190500" dist="127000" dir="12000000" sx="87000" sy="87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/>
            <a:r>
              <a:rPr lang="en-US" altLang="ko-KR" sz="3600" b="1" i="1" u="sng" dirty="0">
                <a:solidFill>
                  <a:prstClr val="white"/>
                </a:solidFill>
              </a:rPr>
              <a:t>01</a:t>
            </a:r>
            <a:endParaRPr lang="ko-KR" altLang="en-US" sz="3600" b="1" i="1" u="sng" dirty="0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6D68EA-A4B2-4A50-95DD-E01E4F9D4308}"/>
              </a:ext>
            </a:extLst>
          </p:cNvPr>
          <p:cNvGrpSpPr/>
          <p:nvPr/>
        </p:nvGrpSpPr>
        <p:grpSpPr>
          <a:xfrm>
            <a:off x="7874103" y="2461911"/>
            <a:ext cx="2848723" cy="2622654"/>
            <a:chOff x="7874103" y="2461911"/>
            <a:chExt cx="2848723" cy="2622654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5436D4C-A7A4-4DBE-B70D-5FE9134E62D2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8410F0B-69C6-41FE-9E09-0910C0A0C57F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00B0F0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오른쪽 대괄호 28">
                <a:extLst>
                  <a:ext uri="{FF2B5EF4-FFF2-40B4-BE49-F238E27FC236}">
                    <a16:creationId xmlns:a16="http://schemas.microsoft.com/office/drawing/2014/main" id="{E0BF8CA0-0E27-4DAC-BDC1-FD7349AF492D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D35F34F-768B-4688-96BD-AD511CCDA8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7EC901-70E2-480E-9F84-20E0BAE2651D}"/>
              </a:ext>
            </a:extLst>
          </p:cNvPr>
          <p:cNvSpPr/>
          <p:nvPr/>
        </p:nvSpPr>
        <p:spPr>
          <a:xfrm>
            <a:off x="10207864" y="5194300"/>
            <a:ext cx="1025572" cy="358786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5EABB74-66AF-4E3A-BD63-20D59B194FEF}"/>
              </a:ext>
            </a:extLst>
          </p:cNvPr>
          <p:cNvGrpSpPr/>
          <p:nvPr/>
        </p:nvGrpSpPr>
        <p:grpSpPr>
          <a:xfrm>
            <a:off x="973803" y="2461911"/>
            <a:ext cx="4279817" cy="1506047"/>
            <a:chOff x="973803" y="2461911"/>
            <a:chExt cx="4279817" cy="1506047"/>
          </a:xfrm>
        </p:grpSpPr>
        <p:sp>
          <p:nvSpPr>
            <p:cNvPr id="18" name="오른쪽 대괄호 17">
              <a:extLst>
                <a:ext uri="{FF2B5EF4-FFF2-40B4-BE49-F238E27FC236}">
                  <a16:creationId xmlns:a16="http://schemas.microsoft.com/office/drawing/2014/main" id="{C3A64368-A413-4271-AC37-564790D405D4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E2601A2-751C-4C00-A597-79307C439C48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00B0F0"/>
                  </a:solidFill>
                </a:rPr>
                <a:t>START</a:t>
              </a:r>
              <a:endParaRPr lang="ko-KR" altLang="en-US" sz="12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41FB290-CA2B-40A3-B10C-2A3B0742C0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44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AC96EA8-9EE7-4D3E-A350-8E96FA2B8261}"/>
              </a:ext>
            </a:extLst>
          </p:cNvPr>
          <p:cNvGrpSpPr/>
          <p:nvPr/>
        </p:nvGrpSpPr>
        <p:grpSpPr>
          <a:xfrm>
            <a:off x="0" y="0"/>
            <a:ext cx="12192000" cy="1209676"/>
            <a:chOff x="0" y="0"/>
            <a:chExt cx="12192000" cy="12096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7B9580-8B6B-4969-8C43-D65C6AAFBADC}"/>
                </a:ext>
              </a:extLst>
            </p:cNvPr>
            <p:cNvSpPr/>
            <p:nvPr/>
          </p:nvSpPr>
          <p:spPr>
            <a:xfrm>
              <a:off x="0" y="0"/>
              <a:ext cx="12192000" cy="12096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7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prstClr val="white"/>
                  </a:solidFill>
                </a:rPr>
                <a:t>개발동기</a:t>
              </a:r>
              <a:endParaRPr lang="ko-KR" altLang="en-US" sz="1050" kern="0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10A4CDEE-DAB8-4660-A8CD-FF3EDD547F21}"/>
                </a:ext>
              </a:extLst>
            </p:cNvPr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>
                <a:gd name="connsiteX0" fmla="*/ 0 w 3340963"/>
                <a:gd name="connsiteY0" fmla="*/ 0 h 1209675"/>
                <a:gd name="connsiteX1" fmla="*/ 638660 w 3340963"/>
                <a:gd name="connsiteY1" fmla="*/ 0 h 1209675"/>
                <a:gd name="connsiteX2" fmla="*/ 1145219 w 3340963"/>
                <a:gd name="connsiteY2" fmla="*/ 0 h 1209675"/>
                <a:gd name="connsiteX3" fmla="*/ 3340963 w 3340963"/>
                <a:gd name="connsiteY3" fmla="*/ 0 h 1209675"/>
                <a:gd name="connsiteX4" fmla="*/ 1633180 w 3340963"/>
                <a:gd name="connsiteY4" fmla="*/ 1209675 h 1209675"/>
                <a:gd name="connsiteX5" fmla="*/ 0 w 3340963"/>
                <a:gd name="connsiteY5" fmla="*/ 1209675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0963" h="1209675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127000" dir="10800000" sx="87000" sy="87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CB7414B-8A40-412B-9C79-99C49DFE97A1}"/>
              </a:ext>
            </a:extLst>
          </p:cNvPr>
          <p:cNvSpPr/>
          <p:nvPr/>
        </p:nvSpPr>
        <p:spPr>
          <a:xfrm>
            <a:off x="0" y="1"/>
            <a:ext cx="2663524" cy="1209675"/>
          </a:xfrm>
          <a:custGeom>
            <a:avLst/>
            <a:gdLst>
              <a:gd name="connsiteX0" fmla="*/ 0 w 2663524"/>
              <a:gd name="connsiteY0" fmla="*/ 0 h 1209675"/>
              <a:gd name="connsiteX1" fmla="*/ 313648 w 2663524"/>
              <a:gd name="connsiteY1" fmla="*/ 0 h 1209675"/>
              <a:gd name="connsiteX2" fmla="*/ 2663524 w 2663524"/>
              <a:gd name="connsiteY2" fmla="*/ 0 h 1209675"/>
              <a:gd name="connsiteX3" fmla="*/ 955741 w 2663524"/>
              <a:gd name="connsiteY3" fmla="*/ 1209675 h 1209675"/>
              <a:gd name="connsiteX4" fmla="*/ 0 w 2663524"/>
              <a:gd name="connsiteY4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524" h="1209675">
                <a:moveTo>
                  <a:pt x="0" y="0"/>
                </a:moveTo>
                <a:lnTo>
                  <a:pt x="313648" y="0"/>
                </a:lnTo>
                <a:lnTo>
                  <a:pt x="2663524" y="0"/>
                </a:lnTo>
                <a:lnTo>
                  <a:pt x="955741" y="1209675"/>
                </a:lnTo>
                <a:lnTo>
                  <a:pt x="0" y="120967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190500" dist="127000" dir="12000000" sx="87000" sy="87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/>
            <a:r>
              <a:rPr lang="en-US" altLang="ko-KR" sz="3600" b="1" i="1" u="sng" dirty="0">
                <a:solidFill>
                  <a:prstClr val="white"/>
                </a:solidFill>
              </a:rPr>
              <a:t>02</a:t>
            </a:r>
            <a:endParaRPr lang="ko-KR" altLang="en-US" sz="3600" b="1" i="1" u="sng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037491-32E2-4DD3-B019-97C2CD66DC3A}"/>
              </a:ext>
            </a:extLst>
          </p:cNvPr>
          <p:cNvSpPr/>
          <p:nvPr/>
        </p:nvSpPr>
        <p:spPr>
          <a:xfrm>
            <a:off x="2536017" y="2119923"/>
            <a:ext cx="7119966" cy="2618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00B0F0"/>
                </a:solidFill>
              </a:rPr>
              <a:t>코로나 사태</a:t>
            </a:r>
            <a:endParaRPr lang="en-US" altLang="ko-KR" sz="3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코로나 </a:t>
            </a: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</a:rPr>
              <a:t>확진자의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 숫자가 다시 증가하고 있습니다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그렇기에 사람들에게 다시 한번 코로나의 심각성을 인식시키고 예방 방법 등을 알려주며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게시판을 만들어 서로 정보를 공유할 수 있도록 하면 좋을 것 같아 만들게 되었습니다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0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AC96EA8-9EE7-4D3E-A350-8E96FA2B8261}"/>
              </a:ext>
            </a:extLst>
          </p:cNvPr>
          <p:cNvGrpSpPr/>
          <p:nvPr/>
        </p:nvGrpSpPr>
        <p:grpSpPr>
          <a:xfrm>
            <a:off x="0" y="0"/>
            <a:ext cx="12192000" cy="1209676"/>
            <a:chOff x="0" y="0"/>
            <a:chExt cx="12192000" cy="12096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7B9580-8B6B-4969-8C43-D65C6AAFBADC}"/>
                </a:ext>
              </a:extLst>
            </p:cNvPr>
            <p:cNvSpPr/>
            <p:nvPr/>
          </p:nvSpPr>
          <p:spPr>
            <a:xfrm>
              <a:off x="0" y="0"/>
              <a:ext cx="12192000" cy="12096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7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prstClr val="white"/>
                  </a:solidFill>
                </a:rPr>
                <a:t>실행 화면</a:t>
              </a:r>
              <a:endParaRPr lang="ko-KR" altLang="en-US" sz="1050" kern="0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10A4CDEE-DAB8-4660-A8CD-FF3EDD547F21}"/>
                </a:ext>
              </a:extLst>
            </p:cNvPr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>
                <a:gd name="connsiteX0" fmla="*/ 0 w 3340963"/>
                <a:gd name="connsiteY0" fmla="*/ 0 h 1209675"/>
                <a:gd name="connsiteX1" fmla="*/ 638660 w 3340963"/>
                <a:gd name="connsiteY1" fmla="*/ 0 h 1209675"/>
                <a:gd name="connsiteX2" fmla="*/ 1145219 w 3340963"/>
                <a:gd name="connsiteY2" fmla="*/ 0 h 1209675"/>
                <a:gd name="connsiteX3" fmla="*/ 3340963 w 3340963"/>
                <a:gd name="connsiteY3" fmla="*/ 0 h 1209675"/>
                <a:gd name="connsiteX4" fmla="*/ 1633180 w 3340963"/>
                <a:gd name="connsiteY4" fmla="*/ 1209675 h 1209675"/>
                <a:gd name="connsiteX5" fmla="*/ 0 w 3340963"/>
                <a:gd name="connsiteY5" fmla="*/ 1209675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0963" h="1209675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127000" dir="10800000" sx="87000" sy="87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CB7414B-8A40-412B-9C79-99C49DFE97A1}"/>
              </a:ext>
            </a:extLst>
          </p:cNvPr>
          <p:cNvSpPr/>
          <p:nvPr/>
        </p:nvSpPr>
        <p:spPr>
          <a:xfrm>
            <a:off x="0" y="1"/>
            <a:ext cx="2663524" cy="1209675"/>
          </a:xfrm>
          <a:custGeom>
            <a:avLst/>
            <a:gdLst>
              <a:gd name="connsiteX0" fmla="*/ 0 w 2663524"/>
              <a:gd name="connsiteY0" fmla="*/ 0 h 1209675"/>
              <a:gd name="connsiteX1" fmla="*/ 313648 w 2663524"/>
              <a:gd name="connsiteY1" fmla="*/ 0 h 1209675"/>
              <a:gd name="connsiteX2" fmla="*/ 2663524 w 2663524"/>
              <a:gd name="connsiteY2" fmla="*/ 0 h 1209675"/>
              <a:gd name="connsiteX3" fmla="*/ 955741 w 2663524"/>
              <a:gd name="connsiteY3" fmla="*/ 1209675 h 1209675"/>
              <a:gd name="connsiteX4" fmla="*/ 0 w 2663524"/>
              <a:gd name="connsiteY4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524" h="1209675">
                <a:moveTo>
                  <a:pt x="0" y="0"/>
                </a:moveTo>
                <a:lnTo>
                  <a:pt x="313648" y="0"/>
                </a:lnTo>
                <a:lnTo>
                  <a:pt x="2663524" y="0"/>
                </a:lnTo>
                <a:lnTo>
                  <a:pt x="955741" y="1209675"/>
                </a:lnTo>
                <a:lnTo>
                  <a:pt x="0" y="120967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190500" dist="127000" dir="12000000" sx="87000" sy="87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/>
            <a:r>
              <a:rPr lang="en-US" altLang="ko-KR" sz="3600" b="1" i="1" u="sng" dirty="0">
                <a:solidFill>
                  <a:prstClr val="white"/>
                </a:solidFill>
              </a:rPr>
              <a:t>03</a:t>
            </a:r>
            <a:endParaRPr lang="ko-KR" altLang="en-US" sz="3600" b="1" i="1" u="sng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037491-32E2-4DD3-B019-97C2CD66DC3A}"/>
              </a:ext>
            </a:extLst>
          </p:cNvPr>
          <p:cNvSpPr/>
          <p:nvPr/>
        </p:nvSpPr>
        <p:spPr>
          <a:xfrm>
            <a:off x="868581" y="1209675"/>
            <a:ext cx="711996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srgbClr val="00B0F0"/>
                </a:solidFill>
              </a:rPr>
              <a:t>메인화면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1BE2C9-598E-4BD5-9713-6F6B694FF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9"/>
          <a:stretch/>
        </p:blipFill>
        <p:spPr>
          <a:xfrm>
            <a:off x="1670481" y="1945517"/>
            <a:ext cx="8851037" cy="503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3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AC96EA8-9EE7-4D3E-A350-8E96FA2B8261}"/>
              </a:ext>
            </a:extLst>
          </p:cNvPr>
          <p:cNvGrpSpPr/>
          <p:nvPr/>
        </p:nvGrpSpPr>
        <p:grpSpPr>
          <a:xfrm>
            <a:off x="0" y="0"/>
            <a:ext cx="12192000" cy="1209676"/>
            <a:chOff x="0" y="0"/>
            <a:chExt cx="12192000" cy="12096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7B9580-8B6B-4969-8C43-D65C6AAFBADC}"/>
                </a:ext>
              </a:extLst>
            </p:cNvPr>
            <p:cNvSpPr/>
            <p:nvPr/>
          </p:nvSpPr>
          <p:spPr>
            <a:xfrm>
              <a:off x="0" y="0"/>
              <a:ext cx="12192000" cy="12096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7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prstClr val="white"/>
                  </a:solidFill>
                </a:rPr>
                <a:t>실행 화면</a:t>
              </a:r>
              <a:endParaRPr lang="ko-KR" altLang="en-US" sz="1050" kern="0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10A4CDEE-DAB8-4660-A8CD-FF3EDD547F21}"/>
                </a:ext>
              </a:extLst>
            </p:cNvPr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>
                <a:gd name="connsiteX0" fmla="*/ 0 w 3340963"/>
                <a:gd name="connsiteY0" fmla="*/ 0 h 1209675"/>
                <a:gd name="connsiteX1" fmla="*/ 638660 w 3340963"/>
                <a:gd name="connsiteY1" fmla="*/ 0 h 1209675"/>
                <a:gd name="connsiteX2" fmla="*/ 1145219 w 3340963"/>
                <a:gd name="connsiteY2" fmla="*/ 0 h 1209675"/>
                <a:gd name="connsiteX3" fmla="*/ 3340963 w 3340963"/>
                <a:gd name="connsiteY3" fmla="*/ 0 h 1209675"/>
                <a:gd name="connsiteX4" fmla="*/ 1633180 w 3340963"/>
                <a:gd name="connsiteY4" fmla="*/ 1209675 h 1209675"/>
                <a:gd name="connsiteX5" fmla="*/ 0 w 3340963"/>
                <a:gd name="connsiteY5" fmla="*/ 1209675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0963" h="1209675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127000" dir="10800000" sx="87000" sy="87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CB7414B-8A40-412B-9C79-99C49DFE97A1}"/>
              </a:ext>
            </a:extLst>
          </p:cNvPr>
          <p:cNvSpPr/>
          <p:nvPr/>
        </p:nvSpPr>
        <p:spPr>
          <a:xfrm>
            <a:off x="0" y="1"/>
            <a:ext cx="2663524" cy="1209675"/>
          </a:xfrm>
          <a:custGeom>
            <a:avLst/>
            <a:gdLst>
              <a:gd name="connsiteX0" fmla="*/ 0 w 2663524"/>
              <a:gd name="connsiteY0" fmla="*/ 0 h 1209675"/>
              <a:gd name="connsiteX1" fmla="*/ 313648 w 2663524"/>
              <a:gd name="connsiteY1" fmla="*/ 0 h 1209675"/>
              <a:gd name="connsiteX2" fmla="*/ 2663524 w 2663524"/>
              <a:gd name="connsiteY2" fmla="*/ 0 h 1209675"/>
              <a:gd name="connsiteX3" fmla="*/ 955741 w 2663524"/>
              <a:gd name="connsiteY3" fmla="*/ 1209675 h 1209675"/>
              <a:gd name="connsiteX4" fmla="*/ 0 w 2663524"/>
              <a:gd name="connsiteY4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524" h="1209675">
                <a:moveTo>
                  <a:pt x="0" y="0"/>
                </a:moveTo>
                <a:lnTo>
                  <a:pt x="313648" y="0"/>
                </a:lnTo>
                <a:lnTo>
                  <a:pt x="2663524" y="0"/>
                </a:lnTo>
                <a:lnTo>
                  <a:pt x="955741" y="1209675"/>
                </a:lnTo>
                <a:lnTo>
                  <a:pt x="0" y="120967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190500" dist="127000" dir="12000000" sx="87000" sy="87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/>
            <a:r>
              <a:rPr lang="en-US" altLang="ko-KR" sz="3600" b="1" i="1" u="sng" dirty="0">
                <a:solidFill>
                  <a:prstClr val="white"/>
                </a:solidFill>
              </a:rPr>
              <a:t>04</a:t>
            </a:r>
            <a:endParaRPr lang="ko-KR" altLang="en-US" sz="3600" b="1" i="1" u="sng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037491-32E2-4DD3-B019-97C2CD66DC3A}"/>
              </a:ext>
            </a:extLst>
          </p:cNvPr>
          <p:cNvSpPr/>
          <p:nvPr/>
        </p:nvSpPr>
        <p:spPr>
          <a:xfrm>
            <a:off x="868581" y="1209675"/>
            <a:ext cx="711996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00B0F0"/>
                </a:solidFill>
              </a:rPr>
              <a:t>게시판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C5531B-28B7-4E14-8999-A5F270A2F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4" r="882"/>
          <a:stretch/>
        </p:blipFill>
        <p:spPr>
          <a:xfrm>
            <a:off x="1886573" y="1918513"/>
            <a:ext cx="8418854" cy="48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9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AC96EA8-9EE7-4D3E-A350-8E96FA2B8261}"/>
              </a:ext>
            </a:extLst>
          </p:cNvPr>
          <p:cNvGrpSpPr/>
          <p:nvPr/>
        </p:nvGrpSpPr>
        <p:grpSpPr>
          <a:xfrm>
            <a:off x="0" y="0"/>
            <a:ext cx="12192000" cy="1209676"/>
            <a:chOff x="0" y="0"/>
            <a:chExt cx="12192000" cy="12096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7B9580-8B6B-4969-8C43-D65C6AAFBADC}"/>
                </a:ext>
              </a:extLst>
            </p:cNvPr>
            <p:cNvSpPr/>
            <p:nvPr/>
          </p:nvSpPr>
          <p:spPr>
            <a:xfrm>
              <a:off x="0" y="0"/>
              <a:ext cx="12192000" cy="12096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7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prstClr val="white"/>
                  </a:solidFill>
                </a:rPr>
                <a:t>실행 화면</a:t>
              </a:r>
              <a:endParaRPr lang="ko-KR" altLang="en-US" sz="1050" kern="0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10A4CDEE-DAB8-4660-A8CD-FF3EDD547F21}"/>
                </a:ext>
              </a:extLst>
            </p:cNvPr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>
                <a:gd name="connsiteX0" fmla="*/ 0 w 3340963"/>
                <a:gd name="connsiteY0" fmla="*/ 0 h 1209675"/>
                <a:gd name="connsiteX1" fmla="*/ 638660 w 3340963"/>
                <a:gd name="connsiteY1" fmla="*/ 0 h 1209675"/>
                <a:gd name="connsiteX2" fmla="*/ 1145219 w 3340963"/>
                <a:gd name="connsiteY2" fmla="*/ 0 h 1209675"/>
                <a:gd name="connsiteX3" fmla="*/ 3340963 w 3340963"/>
                <a:gd name="connsiteY3" fmla="*/ 0 h 1209675"/>
                <a:gd name="connsiteX4" fmla="*/ 1633180 w 3340963"/>
                <a:gd name="connsiteY4" fmla="*/ 1209675 h 1209675"/>
                <a:gd name="connsiteX5" fmla="*/ 0 w 3340963"/>
                <a:gd name="connsiteY5" fmla="*/ 1209675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0963" h="1209675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127000" dir="10800000" sx="87000" sy="87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CB7414B-8A40-412B-9C79-99C49DFE97A1}"/>
              </a:ext>
            </a:extLst>
          </p:cNvPr>
          <p:cNvSpPr/>
          <p:nvPr/>
        </p:nvSpPr>
        <p:spPr>
          <a:xfrm>
            <a:off x="0" y="1"/>
            <a:ext cx="2663524" cy="1209675"/>
          </a:xfrm>
          <a:custGeom>
            <a:avLst/>
            <a:gdLst>
              <a:gd name="connsiteX0" fmla="*/ 0 w 2663524"/>
              <a:gd name="connsiteY0" fmla="*/ 0 h 1209675"/>
              <a:gd name="connsiteX1" fmla="*/ 313648 w 2663524"/>
              <a:gd name="connsiteY1" fmla="*/ 0 h 1209675"/>
              <a:gd name="connsiteX2" fmla="*/ 2663524 w 2663524"/>
              <a:gd name="connsiteY2" fmla="*/ 0 h 1209675"/>
              <a:gd name="connsiteX3" fmla="*/ 955741 w 2663524"/>
              <a:gd name="connsiteY3" fmla="*/ 1209675 h 1209675"/>
              <a:gd name="connsiteX4" fmla="*/ 0 w 2663524"/>
              <a:gd name="connsiteY4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524" h="1209675">
                <a:moveTo>
                  <a:pt x="0" y="0"/>
                </a:moveTo>
                <a:lnTo>
                  <a:pt x="313648" y="0"/>
                </a:lnTo>
                <a:lnTo>
                  <a:pt x="2663524" y="0"/>
                </a:lnTo>
                <a:lnTo>
                  <a:pt x="955741" y="1209675"/>
                </a:lnTo>
                <a:lnTo>
                  <a:pt x="0" y="120967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190500" dist="127000" dir="12000000" sx="87000" sy="87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/>
            <a:r>
              <a:rPr lang="en-US" altLang="ko-KR" sz="3600" b="1" i="1" u="sng" dirty="0">
                <a:solidFill>
                  <a:prstClr val="white"/>
                </a:solidFill>
              </a:rPr>
              <a:t>05</a:t>
            </a:r>
            <a:endParaRPr lang="ko-KR" altLang="en-US" sz="3600" b="1" i="1" u="sng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037491-32E2-4DD3-B019-97C2CD66DC3A}"/>
              </a:ext>
            </a:extLst>
          </p:cNvPr>
          <p:cNvSpPr/>
          <p:nvPr/>
        </p:nvSpPr>
        <p:spPr>
          <a:xfrm>
            <a:off x="868581" y="1209675"/>
            <a:ext cx="711996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00B0F0"/>
                </a:solidFill>
              </a:rPr>
              <a:t>전세계 현황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4DB879-E181-434C-89F6-8EFA1857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6" b="5124"/>
          <a:stretch/>
        </p:blipFill>
        <p:spPr>
          <a:xfrm>
            <a:off x="1792941" y="1959428"/>
            <a:ext cx="8606118" cy="46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9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AC96EA8-9EE7-4D3E-A350-8E96FA2B8261}"/>
              </a:ext>
            </a:extLst>
          </p:cNvPr>
          <p:cNvGrpSpPr/>
          <p:nvPr/>
        </p:nvGrpSpPr>
        <p:grpSpPr>
          <a:xfrm>
            <a:off x="0" y="0"/>
            <a:ext cx="12192000" cy="1209676"/>
            <a:chOff x="0" y="0"/>
            <a:chExt cx="12192000" cy="12096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7B9580-8B6B-4969-8C43-D65C6AAFBADC}"/>
                </a:ext>
              </a:extLst>
            </p:cNvPr>
            <p:cNvSpPr/>
            <p:nvPr/>
          </p:nvSpPr>
          <p:spPr>
            <a:xfrm>
              <a:off x="0" y="0"/>
              <a:ext cx="12192000" cy="12096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7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prstClr val="white"/>
                  </a:solidFill>
                </a:rPr>
                <a:t>실행 화면</a:t>
              </a:r>
              <a:endParaRPr lang="ko-KR" altLang="en-US" sz="1050" kern="0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10A4CDEE-DAB8-4660-A8CD-FF3EDD547F21}"/>
                </a:ext>
              </a:extLst>
            </p:cNvPr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>
                <a:gd name="connsiteX0" fmla="*/ 0 w 3340963"/>
                <a:gd name="connsiteY0" fmla="*/ 0 h 1209675"/>
                <a:gd name="connsiteX1" fmla="*/ 638660 w 3340963"/>
                <a:gd name="connsiteY1" fmla="*/ 0 h 1209675"/>
                <a:gd name="connsiteX2" fmla="*/ 1145219 w 3340963"/>
                <a:gd name="connsiteY2" fmla="*/ 0 h 1209675"/>
                <a:gd name="connsiteX3" fmla="*/ 3340963 w 3340963"/>
                <a:gd name="connsiteY3" fmla="*/ 0 h 1209675"/>
                <a:gd name="connsiteX4" fmla="*/ 1633180 w 3340963"/>
                <a:gd name="connsiteY4" fmla="*/ 1209675 h 1209675"/>
                <a:gd name="connsiteX5" fmla="*/ 0 w 3340963"/>
                <a:gd name="connsiteY5" fmla="*/ 1209675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0963" h="1209675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127000" dir="10800000" sx="87000" sy="87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CB7414B-8A40-412B-9C79-99C49DFE97A1}"/>
              </a:ext>
            </a:extLst>
          </p:cNvPr>
          <p:cNvSpPr/>
          <p:nvPr/>
        </p:nvSpPr>
        <p:spPr>
          <a:xfrm>
            <a:off x="0" y="1"/>
            <a:ext cx="2663524" cy="1209675"/>
          </a:xfrm>
          <a:custGeom>
            <a:avLst/>
            <a:gdLst>
              <a:gd name="connsiteX0" fmla="*/ 0 w 2663524"/>
              <a:gd name="connsiteY0" fmla="*/ 0 h 1209675"/>
              <a:gd name="connsiteX1" fmla="*/ 313648 w 2663524"/>
              <a:gd name="connsiteY1" fmla="*/ 0 h 1209675"/>
              <a:gd name="connsiteX2" fmla="*/ 2663524 w 2663524"/>
              <a:gd name="connsiteY2" fmla="*/ 0 h 1209675"/>
              <a:gd name="connsiteX3" fmla="*/ 955741 w 2663524"/>
              <a:gd name="connsiteY3" fmla="*/ 1209675 h 1209675"/>
              <a:gd name="connsiteX4" fmla="*/ 0 w 2663524"/>
              <a:gd name="connsiteY4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524" h="1209675">
                <a:moveTo>
                  <a:pt x="0" y="0"/>
                </a:moveTo>
                <a:lnTo>
                  <a:pt x="313648" y="0"/>
                </a:lnTo>
                <a:lnTo>
                  <a:pt x="2663524" y="0"/>
                </a:lnTo>
                <a:lnTo>
                  <a:pt x="955741" y="1209675"/>
                </a:lnTo>
                <a:lnTo>
                  <a:pt x="0" y="120967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190500" dist="127000" dir="12000000" sx="87000" sy="87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/>
            <a:r>
              <a:rPr lang="en-US" altLang="ko-KR" sz="3600" b="1" i="1" u="sng" dirty="0">
                <a:solidFill>
                  <a:prstClr val="white"/>
                </a:solidFill>
              </a:rPr>
              <a:t>06</a:t>
            </a:r>
            <a:endParaRPr lang="ko-KR" altLang="en-US" sz="3600" b="1" i="1" u="sng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037491-32E2-4DD3-B019-97C2CD66DC3A}"/>
              </a:ext>
            </a:extLst>
          </p:cNvPr>
          <p:cNvSpPr/>
          <p:nvPr/>
        </p:nvSpPr>
        <p:spPr>
          <a:xfrm>
            <a:off x="868581" y="1209675"/>
            <a:ext cx="711996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00B0F0"/>
                </a:solidFill>
              </a:rPr>
              <a:t>대한민국 현황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05FD4E-17C9-4457-A956-B1AB25ABF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4" b="4052"/>
          <a:stretch/>
        </p:blipFill>
        <p:spPr>
          <a:xfrm>
            <a:off x="2241176" y="2157154"/>
            <a:ext cx="7709647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AC96EA8-9EE7-4D3E-A350-8E96FA2B8261}"/>
              </a:ext>
            </a:extLst>
          </p:cNvPr>
          <p:cNvGrpSpPr/>
          <p:nvPr/>
        </p:nvGrpSpPr>
        <p:grpSpPr>
          <a:xfrm>
            <a:off x="0" y="0"/>
            <a:ext cx="12192000" cy="1209676"/>
            <a:chOff x="0" y="0"/>
            <a:chExt cx="12192000" cy="12096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7B9580-8B6B-4969-8C43-D65C6AAFBADC}"/>
                </a:ext>
              </a:extLst>
            </p:cNvPr>
            <p:cNvSpPr/>
            <p:nvPr/>
          </p:nvSpPr>
          <p:spPr>
            <a:xfrm>
              <a:off x="0" y="0"/>
              <a:ext cx="12192000" cy="12096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7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prstClr val="white"/>
                  </a:solidFill>
                </a:rPr>
                <a:t>실행 화면</a:t>
              </a:r>
              <a:endParaRPr lang="ko-KR" altLang="en-US" sz="1050" kern="0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10A4CDEE-DAB8-4660-A8CD-FF3EDD547F21}"/>
                </a:ext>
              </a:extLst>
            </p:cNvPr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>
                <a:gd name="connsiteX0" fmla="*/ 0 w 3340963"/>
                <a:gd name="connsiteY0" fmla="*/ 0 h 1209675"/>
                <a:gd name="connsiteX1" fmla="*/ 638660 w 3340963"/>
                <a:gd name="connsiteY1" fmla="*/ 0 h 1209675"/>
                <a:gd name="connsiteX2" fmla="*/ 1145219 w 3340963"/>
                <a:gd name="connsiteY2" fmla="*/ 0 h 1209675"/>
                <a:gd name="connsiteX3" fmla="*/ 3340963 w 3340963"/>
                <a:gd name="connsiteY3" fmla="*/ 0 h 1209675"/>
                <a:gd name="connsiteX4" fmla="*/ 1633180 w 3340963"/>
                <a:gd name="connsiteY4" fmla="*/ 1209675 h 1209675"/>
                <a:gd name="connsiteX5" fmla="*/ 0 w 3340963"/>
                <a:gd name="connsiteY5" fmla="*/ 1209675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0963" h="1209675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127000" dir="10800000" sx="87000" sy="87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CB7414B-8A40-412B-9C79-99C49DFE97A1}"/>
              </a:ext>
            </a:extLst>
          </p:cNvPr>
          <p:cNvSpPr/>
          <p:nvPr/>
        </p:nvSpPr>
        <p:spPr>
          <a:xfrm>
            <a:off x="0" y="1"/>
            <a:ext cx="2663524" cy="1209675"/>
          </a:xfrm>
          <a:custGeom>
            <a:avLst/>
            <a:gdLst>
              <a:gd name="connsiteX0" fmla="*/ 0 w 2663524"/>
              <a:gd name="connsiteY0" fmla="*/ 0 h 1209675"/>
              <a:gd name="connsiteX1" fmla="*/ 313648 w 2663524"/>
              <a:gd name="connsiteY1" fmla="*/ 0 h 1209675"/>
              <a:gd name="connsiteX2" fmla="*/ 2663524 w 2663524"/>
              <a:gd name="connsiteY2" fmla="*/ 0 h 1209675"/>
              <a:gd name="connsiteX3" fmla="*/ 955741 w 2663524"/>
              <a:gd name="connsiteY3" fmla="*/ 1209675 h 1209675"/>
              <a:gd name="connsiteX4" fmla="*/ 0 w 2663524"/>
              <a:gd name="connsiteY4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524" h="1209675">
                <a:moveTo>
                  <a:pt x="0" y="0"/>
                </a:moveTo>
                <a:lnTo>
                  <a:pt x="313648" y="0"/>
                </a:lnTo>
                <a:lnTo>
                  <a:pt x="2663524" y="0"/>
                </a:lnTo>
                <a:lnTo>
                  <a:pt x="955741" y="1209675"/>
                </a:lnTo>
                <a:lnTo>
                  <a:pt x="0" y="120967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190500" dist="127000" dir="12000000" sx="87000" sy="87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/>
            <a:r>
              <a:rPr lang="en-US" altLang="ko-KR" sz="3600" b="1" i="1" u="sng" dirty="0">
                <a:solidFill>
                  <a:prstClr val="white"/>
                </a:solidFill>
              </a:rPr>
              <a:t>07</a:t>
            </a:r>
            <a:endParaRPr lang="ko-KR" altLang="en-US" sz="3600" b="1" i="1" u="sng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037491-32E2-4DD3-B019-97C2CD66DC3A}"/>
              </a:ext>
            </a:extLst>
          </p:cNvPr>
          <p:cNvSpPr/>
          <p:nvPr/>
        </p:nvSpPr>
        <p:spPr>
          <a:xfrm>
            <a:off x="868581" y="1209675"/>
            <a:ext cx="711996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00B0F0"/>
                </a:solidFill>
              </a:rPr>
              <a:t>예방 방법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BAF15A-D35B-4385-9780-9ABD36749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0"/>
          <a:stretch/>
        </p:blipFill>
        <p:spPr>
          <a:xfrm>
            <a:off x="1754123" y="1911558"/>
            <a:ext cx="8683754" cy="49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6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AC96EA8-9EE7-4D3E-A350-8E96FA2B8261}"/>
              </a:ext>
            </a:extLst>
          </p:cNvPr>
          <p:cNvGrpSpPr/>
          <p:nvPr/>
        </p:nvGrpSpPr>
        <p:grpSpPr>
          <a:xfrm>
            <a:off x="0" y="0"/>
            <a:ext cx="12192000" cy="1209676"/>
            <a:chOff x="0" y="0"/>
            <a:chExt cx="12192000" cy="12096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7B9580-8B6B-4969-8C43-D65C6AAFBADC}"/>
                </a:ext>
              </a:extLst>
            </p:cNvPr>
            <p:cNvSpPr/>
            <p:nvPr/>
          </p:nvSpPr>
          <p:spPr>
            <a:xfrm>
              <a:off x="0" y="0"/>
              <a:ext cx="12192000" cy="12096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7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prstClr val="white"/>
                  </a:solidFill>
                </a:rPr>
                <a:t>실행 화면</a:t>
              </a:r>
              <a:endParaRPr lang="ko-KR" altLang="en-US" sz="1050" kern="0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10A4CDEE-DAB8-4660-A8CD-FF3EDD547F21}"/>
                </a:ext>
              </a:extLst>
            </p:cNvPr>
            <p:cNvSpPr/>
            <p:nvPr/>
          </p:nvSpPr>
          <p:spPr>
            <a:xfrm>
              <a:off x="8851037" y="1"/>
              <a:ext cx="3340963" cy="1209675"/>
            </a:xfrm>
            <a:custGeom>
              <a:avLst/>
              <a:gdLst>
                <a:gd name="connsiteX0" fmla="*/ 0 w 3340963"/>
                <a:gd name="connsiteY0" fmla="*/ 0 h 1209675"/>
                <a:gd name="connsiteX1" fmla="*/ 638660 w 3340963"/>
                <a:gd name="connsiteY1" fmla="*/ 0 h 1209675"/>
                <a:gd name="connsiteX2" fmla="*/ 1145219 w 3340963"/>
                <a:gd name="connsiteY2" fmla="*/ 0 h 1209675"/>
                <a:gd name="connsiteX3" fmla="*/ 3340963 w 3340963"/>
                <a:gd name="connsiteY3" fmla="*/ 0 h 1209675"/>
                <a:gd name="connsiteX4" fmla="*/ 1633180 w 3340963"/>
                <a:gd name="connsiteY4" fmla="*/ 1209675 h 1209675"/>
                <a:gd name="connsiteX5" fmla="*/ 0 w 3340963"/>
                <a:gd name="connsiteY5" fmla="*/ 1209675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0963" h="1209675">
                  <a:moveTo>
                    <a:pt x="0" y="0"/>
                  </a:moveTo>
                  <a:lnTo>
                    <a:pt x="638660" y="0"/>
                  </a:lnTo>
                  <a:lnTo>
                    <a:pt x="1145219" y="0"/>
                  </a:lnTo>
                  <a:lnTo>
                    <a:pt x="3340963" y="0"/>
                  </a:lnTo>
                  <a:lnTo>
                    <a:pt x="163318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127000" dir="10800000" sx="87000" sy="87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CB7414B-8A40-412B-9C79-99C49DFE97A1}"/>
              </a:ext>
            </a:extLst>
          </p:cNvPr>
          <p:cNvSpPr/>
          <p:nvPr/>
        </p:nvSpPr>
        <p:spPr>
          <a:xfrm>
            <a:off x="0" y="1"/>
            <a:ext cx="2663524" cy="1209675"/>
          </a:xfrm>
          <a:custGeom>
            <a:avLst/>
            <a:gdLst>
              <a:gd name="connsiteX0" fmla="*/ 0 w 2663524"/>
              <a:gd name="connsiteY0" fmla="*/ 0 h 1209675"/>
              <a:gd name="connsiteX1" fmla="*/ 313648 w 2663524"/>
              <a:gd name="connsiteY1" fmla="*/ 0 h 1209675"/>
              <a:gd name="connsiteX2" fmla="*/ 2663524 w 2663524"/>
              <a:gd name="connsiteY2" fmla="*/ 0 h 1209675"/>
              <a:gd name="connsiteX3" fmla="*/ 955741 w 2663524"/>
              <a:gd name="connsiteY3" fmla="*/ 1209675 h 1209675"/>
              <a:gd name="connsiteX4" fmla="*/ 0 w 2663524"/>
              <a:gd name="connsiteY4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3524" h="1209675">
                <a:moveTo>
                  <a:pt x="0" y="0"/>
                </a:moveTo>
                <a:lnTo>
                  <a:pt x="313648" y="0"/>
                </a:lnTo>
                <a:lnTo>
                  <a:pt x="2663524" y="0"/>
                </a:lnTo>
                <a:lnTo>
                  <a:pt x="955741" y="1209675"/>
                </a:lnTo>
                <a:lnTo>
                  <a:pt x="0" y="120967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190500" dist="127000" dir="12000000" sx="87000" sy="87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/>
            <a:r>
              <a:rPr lang="en-US" altLang="ko-KR" sz="3600" b="1" i="1" u="sng" dirty="0">
                <a:solidFill>
                  <a:prstClr val="white"/>
                </a:solidFill>
              </a:rPr>
              <a:t>08</a:t>
            </a:r>
            <a:endParaRPr lang="ko-KR" altLang="en-US" sz="3600" b="1" i="1" u="sng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037491-32E2-4DD3-B019-97C2CD66DC3A}"/>
              </a:ext>
            </a:extLst>
          </p:cNvPr>
          <p:cNvSpPr/>
          <p:nvPr/>
        </p:nvSpPr>
        <p:spPr>
          <a:xfrm>
            <a:off x="868581" y="1209675"/>
            <a:ext cx="711996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00B0F0"/>
                </a:solidFill>
              </a:rPr>
              <a:t>관련 사이트</a:t>
            </a:r>
            <a:endParaRPr lang="en-US" altLang="ko-KR" sz="20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210293-1D4A-412F-874D-9C93B0D32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6"/>
          <a:stretch/>
        </p:blipFill>
        <p:spPr>
          <a:xfrm>
            <a:off x="1792942" y="1945517"/>
            <a:ext cx="8606116" cy="48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0656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101</Words>
  <Application>Microsoft Office PowerPoint</Application>
  <PresentationFormat>와이드스크린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우진</cp:lastModifiedBy>
  <cp:revision>12</cp:revision>
  <dcterms:created xsi:type="dcterms:W3CDTF">2020-07-23T02:25:46Z</dcterms:created>
  <dcterms:modified xsi:type="dcterms:W3CDTF">2020-12-07T10:09:17Z</dcterms:modified>
</cp:coreProperties>
</file>