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FBC"/>
    <a:srgbClr val="E5A900"/>
    <a:srgbClr val="04B0BE"/>
    <a:srgbClr val="6175F5"/>
    <a:srgbClr val="FF451E"/>
    <a:srgbClr val="47AF1B"/>
    <a:srgbClr val="40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8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2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5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1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1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8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6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9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-3534294"/>
            <a:ext cx="5145578" cy="2402378"/>
          </a:xfrm>
          <a:prstGeom prst="roundRect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지선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69" y="298737"/>
            <a:ext cx="2488763" cy="1513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387" y="2306783"/>
            <a:ext cx="2283489" cy="16784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701" y="4479854"/>
            <a:ext cx="2868131" cy="2071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119" y="6551282"/>
            <a:ext cx="2162713" cy="227754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0" y="-676794"/>
            <a:ext cx="5145578" cy="2402378"/>
          </a:xfrm>
          <a:prstGeom prst="roundRect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직행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478" y="3278665"/>
            <a:ext cx="5145578" cy="2402378"/>
          </a:xfrm>
          <a:prstGeom prst="roundRect">
            <a:avLst/>
          </a:prstGeom>
          <a:solidFill>
            <a:srgbClr val="6175F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간선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7627640"/>
            <a:ext cx="5145578" cy="2402378"/>
          </a:xfrm>
          <a:prstGeom prst="roundRect">
            <a:avLst/>
          </a:prstGeom>
          <a:solidFill>
            <a:srgbClr val="E5A9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순환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5981700" y="-543781"/>
            <a:ext cx="5145578" cy="2402378"/>
          </a:xfrm>
          <a:prstGeom prst="roundRect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광역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-5981700" y="-3800994"/>
            <a:ext cx="5145578" cy="2402378"/>
          </a:xfrm>
          <a:prstGeom prst="roundRect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맞춤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-5712922" y="3300819"/>
            <a:ext cx="5145578" cy="2402378"/>
          </a:xfrm>
          <a:prstGeom prst="roundRect">
            <a:avLst/>
          </a:prstGeom>
          <a:solidFill>
            <a:srgbClr val="6175F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심야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977" y="-3294284"/>
            <a:ext cx="5217546" cy="4565353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-5981700" y="6551282"/>
            <a:ext cx="5145578" cy="2402378"/>
          </a:xfrm>
          <a:prstGeom prst="roundRect">
            <a:avLst/>
          </a:prstGeom>
          <a:solidFill>
            <a:srgbClr val="04B0B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심야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6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681287"/>
            <a:ext cx="10325100" cy="1495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29475" y="971550"/>
            <a:ext cx="2905125" cy="1628775"/>
          </a:xfrm>
          <a:prstGeom prst="rect">
            <a:avLst/>
          </a:prstGeom>
          <a:solidFill>
            <a:srgbClr val="F8A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3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Sunrin</dc:creator>
  <cp:lastModifiedBy>Sunrin</cp:lastModifiedBy>
  <cp:revision>4</cp:revision>
  <dcterms:created xsi:type="dcterms:W3CDTF">2021-05-13T01:56:41Z</dcterms:created>
  <dcterms:modified xsi:type="dcterms:W3CDTF">2021-05-13T02:14:28Z</dcterms:modified>
</cp:coreProperties>
</file>