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4E2"/>
    <a:srgbClr val="FF3083"/>
    <a:srgbClr val="F8CDD2"/>
    <a:srgbClr val="E5A800"/>
    <a:srgbClr val="E47E33"/>
    <a:srgbClr val="6175F5"/>
    <a:srgbClr val="1D8EEE"/>
    <a:srgbClr val="896B57"/>
    <a:srgbClr val="FF451E"/>
    <a:srgbClr val="47A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634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2F43-A275-451B-9F9A-37A43537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3741E1-5AA4-41BE-89BE-FFEB16C4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2FCA2-C9FF-48E4-B13D-7552BB82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9CBE2-22A3-4E9A-8882-2A558B8A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ED1E-FC01-4B99-82E8-FCA044E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3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44AE-E9A8-49D4-B203-BA0B9A3A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91E47-9AF5-4A64-957C-D1CDB23F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F9A07-31DD-4E73-8BF7-BDBB85A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8423-22FF-4CF2-817D-72641939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B769-4B30-428F-9755-3B5B78B0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6B6A60-5CD4-4B0B-834B-647B976C4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867CD-3A36-4D39-9CD9-6C8ECCFF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CDB9-3CDD-433E-87CF-94B6186D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1C54C-05ED-4651-A7D2-B714573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B3038-BA22-43D3-8F6E-80863BD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1531-6E19-48B0-AFE8-08AAAE13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5CEA-30AC-4650-A400-338CA231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3CBCF-981F-46E9-8A6D-68124D16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21A7F-042B-4428-92CE-2790345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BA462-C5B7-4FEA-804B-80CD5322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7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1F862-FB87-4A98-80C3-D5DAF94C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8A33-F6B1-46B5-911B-6AD0EAEB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A34-4C84-46B3-AD0C-064D9F7B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389C8-1A3E-4E29-BB81-5F3AFE78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EC7DF-ED80-4784-A9A6-33B1DDB9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5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DD0B-A709-430E-B6F0-3E803C9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D6709-54C4-450C-BC04-330541AE3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6545D-F9D5-4D82-B1D6-E58E3CA6E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C90A3-8AD0-438D-A606-B27A4FCE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99CE4-B613-4F29-823F-83638F9A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F5117-0E51-42A9-9F09-FE2DE1ED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BFAFB-E3D4-411E-86C1-713950A5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574F1-EC8B-4B70-8619-92965A00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BEEE0-87E0-4F2C-AA05-FFFB9E33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0FC01-F56A-4666-AA11-051FFD8DC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87356-9DDF-4A09-8283-5A7615C3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98B63-3E80-49A1-A06E-2BA47A0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1ACFB5-09FD-4C1D-8329-346D7A5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B50EB-61BD-43D1-817A-2E114D27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735E8-3D27-422D-9E48-AE73EE62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734CC-40AD-4631-8865-787B669F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BE3E5-2A79-42B4-9DF9-6F2386B6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87CFF-D0F3-41FF-9D7D-21404E6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FE390-4F89-4F8D-8891-2224106E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CD77F-B55B-49C2-AB84-4615561F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2794D-1031-440E-B0AE-4A20A5F2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DC86D-7D28-40D4-894E-A9693416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E5AC4-38D8-4B1B-9E6C-4D8E363D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BA9FF-90D3-435B-AA46-8BFA97E0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AC3FD-3E56-4D76-A06C-2AF3AC15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9622B-0916-44AE-9432-9559D33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1A1E9-152C-4126-8DF7-FC9F631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1F8F-ED9B-4AED-8825-49836471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0B3523-F6D5-4101-9EC4-5FA059370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A95E8-2BBD-4973-BE1D-A620D413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1F512-2D46-43AC-A4BC-99384A8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7B4E3-B470-46DA-B615-4E9445B5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00FC6-1464-429F-B46F-EF6065CF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C5834-2DE8-4411-AD17-2A4E7077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1784D-C4DE-4E88-90A7-B9D3C037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BCF87-4264-4A9E-A931-17304754F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2ACC-EC56-4423-903A-BA4219C7B925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A5CC1-1F5D-4935-8089-F5D2D417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36A71-B22D-49B5-AA91-82DDA41A9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9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54F48-0073-4141-8532-EAEC149F1D9F}"/>
              </a:ext>
            </a:extLst>
          </p:cNvPr>
          <p:cNvSpPr/>
          <p:nvPr/>
        </p:nvSpPr>
        <p:spPr>
          <a:xfrm>
            <a:off x="539115" y="296032"/>
            <a:ext cx="834390" cy="946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91237C-3C1C-406F-9294-49C57B1EC78D}"/>
              </a:ext>
            </a:extLst>
          </p:cNvPr>
          <p:cNvSpPr/>
          <p:nvPr/>
        </p:nvSpPr>
        <p:spPr>
          <a:xfrm>
            <a:off x="453390" y="296032"/>
            <a:ext cx="167640" cy="10763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503241-4BE3-4C13-8943-65A36F371FC1}"/>
              </a:ext>
            </a:extLst>
          </p:cNvPr>
          <p:cNvSpPr/>
          <p:nvPr/>
        </p:nvSpPr>
        <p:spPr>
          <a:xfrm>
            <a:off x="708660" y="235071"/>
            <a:ext cx="487679" cy="179070"/>
          </a:xfrm>
          <a:prstGeom prst="roundRect">
            <a:avLst>
              <a:gd name="adj" fmla="val 315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701766-A696-496B-AFC7-2082569C774F}"/>
              </a:ext>
            </a:extLst>
          </p:cNvPr>
          <p:cNvSpPr/>
          <p:nvPr/>
        </p:nvSpPr>
        <p:spPr>
          <a:xfrm>
            <a:off x="1294052" y="296032"/>
            <a:ext cx="167640" cy="10763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DFF771-FA26-43B9-98FE-E5483AE10AB2}"/>
              </a:ext>
            </a:extLst>
          </p:cNvPr>
          <p:cNvSpPr/>
          <p:nvPr/>
        </p:nvSpPr>
        <p:spPr>
          <a:xfrm>
            <a:off x="1184119" y="101231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5E8E76-EBFC-4894-B947-DF74A10D4457}"/>
              </a:ext>
            </a:extLst>
          </p:cNvPr>
          <p:cNvSpPr/>
          <p:nvPr/>
        </p:nvSpPr>
        <p:spPr>
          <a:xfrm>
            <a:off x="581583" y="100945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E4AED2-11D4-4E04-9349-70BB562252BC}"/>
              </a:ext>
            </a:extLst>
          </p:cNvPr>
          <p:cNvSpPr/>
          <p:nvPr/>
        </p:nvSpPr>
        <p:spPr>
          <a:xfrm>
            <a:off x="561975" y="490341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5A7517-DC64-4661-BAB3-DE515240E4CF}"/>
              </a:ext>
            </a:extLst>
          </p:cNvPr>
          <p:cNvGrpSpPr/>
          <p:nvPr/>
        </p:nvGrpSpPr>
        <p:grpSpPr>
          <a:xfrm>
            <a:off x="373937" y="1751451"/>
            <a:ext cx="1008302" cy="1137285"/>
            <a:chOff x="4763057" y="4055745"/>
            <a:chExt cx="1008302" cy="1137285"/>
          </a:xfrm>
          <a:solidFill>
            <a:srgbClr val="6175F5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D3B110-5898-46A1-8A0E-215E9DBBEECF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C3F7587-102A-4A63-8B9A-754C3FC85FF8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4CDF370-ADF8-4F5C-8BD0-02ECD87DD7AF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51B5C10-798A-4222-80C0-C3E9FA218DF0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7B48459D-2E46-44B0-9753-6A18B83D08D7}"/>
              </a:ext>
            </a:extLst>
          </p:cNvPr>
          <p:cNvSpPr/>
          <p:nvPr/>
        </p:nvSpPr>
        <p:spPr>
          <a:xfrm>
            <a:off x="1104666" y="252869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D24687-D0FF-4C2E-8D43-20F6EFCA5B7B}"/>
              </a:ext>
            </a:extLst>
          </p:cNvPr>
          <p:cNvSpPr/>
          <p:nvPr/>
        </p:nvSpPr>
        <p:spPr>
          <a:xfrm>
            <a:off x="502130" y="252583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DFDC93-378D-456A-9C62-8A3E66959AF8}"/>
              </a:ext>
            </a:extLst>
          </p:cNvPr>
          <p:cNvSpPr/>
          <p:nvPr/>
        </p:nvSpPr>
        <p:spPr>
          <a:xfrm>
            <a:off x="482522" y="2006721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06BC0-B5F4-4AA7-A276-C2BAF4CCEB32}"/>
              </a:ext>
            </a:extLst>
          </p:cNvPr>
          <p:cNvSpPr txBox="1"/>
          <p:nvPr/>
        </p:nvSpPr>
        <p:spPr>
          <a:xfrm>
            <a:off x="1783080" y="684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5BA94-C81F-443B-B5C7-573E2555692C}"/>
              </a:ext>
            </a:extLst>
          </p:cNvPr>
          <p:cNvSpPr txBox="1"/>
          <p:nvPr/>
        </p:nvSpPr>
        <p:spPr>
          <a:xfrm>
            <a:off x="1850741" y="20373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 그룹화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43A0DE-4065-4E70-8D88-3515B0151A90}"/>
              </a:ext>
            </a:extLst>
          </p:cNvPr>
          <p:cNvGrpSpPr/>
          <p:nvPr/>
        </p:nvGrpSpPr>
        <p:grpSpPr>
          <a:xfrm>
            <a:off x="3464242" y="4086344"/>
            <a:ext cx="1008302" cy="1137285"/>
            <a:chOff x="4763057" y="4055745"/>
            <a:chExt cx="1008302" cy="1137285"/>
          </a:xfrm>
          <a:solidFill>
            <a:srgbClr val="FF451E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717C8D-4843-44F6-A5B4-8AB8AAB765B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71E376E-3ADE-4890-B96C-E948E5E4B01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D3F5685-5010-4C5C-9BC7-BABEBB430ACB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10D989F-67BD-4873-8BB3-2F316FF4C04F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499A7E8E-3C6B-401C-B632-E7AC76AD2F3F}"/>
              </a:ext>
            </a:extLst>
          </p:cNvPr>
          <p:cNvSpPr/>
          <p:nvPr/>
        </p:nvSpPr>
        <p:spPr>
          <a:xfrm>
            <a:off x="4194971" y="486358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690174-C474-4610-BF9C-DC9D3D52239B}"/>
              </a:ext>
            </a:extLst>
          </p:cNvPr>
          <p:cNvSpPr/>
          <p:nvPr/>
        </p:nvSpPr>
        <p:spPr>
          <a:xfrm>
            <a:off x="3592435" y="486072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87C7A-6278-467A-BC9B-360B1BE83C3E}"/>
              </a:ext>
            </a:extLst>
          </p:cNvPr>
          <p:cNvSpPr/>
          <p:nvPr/>
        </p:nvSpPr>
        <p:spPr>
          <a:xfrm>
            <a:off x="3572827" y="434161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73822A-D983-467E-A5D0-D9F97E249958}"/>
              </a:ext>
            </a:extLst>
          </p:cNvPr>
          <p:cNvGrpSpPr/>
          <p:nvPr/>
        </p:nvGrpSpPr>
        <p:grpSpPr>
          <a:xfrm>
            <a:off x="2293258" y="4086344"/>
            <a:ext cx="1008302" cy="1137285"/>
            <a:chOff x="4763057" y="4055745"/>
            <a:chExt cx="1008302" cy="1137285"/>
          </a:xfrm>
          <a:solidFill>
            <a:srgbClr val="47AF1B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7B4A59-512B-4BFF-9663-2034503B3D30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8F26594-E3EB-4E9D-A077-EB6199159E8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BC0CBD0-DE25-4A74-8A96-7B8A7CEDE4C6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EDE88-AEDB-45C0-9E65-F04F6C91D246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9E014F16-574B-4B52-B7DA-9727FA215D65}"/>
              </a:ext>
            </a:extLst>
          </p:cNvPr>
          <p:cNvSpPr/>
          <p:nvPr/>
        </p:nvSpPr>
        <p:spPr>
          <a:xfrm>
            <a:off x="3023987" y="486358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DDA69B-4CA7-4FBE-B75A-25B11D76F8A8}"/>
              </a:ext>
            </a:extLst>
          </p:cNvPr>
          <p:cNvSpPr/>
          <p:nvPr/>
        </p:nvSpPr>
        <p:spPr>
          <a:xfrm>
            <a:off x="2421451" y="486072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C3B50B-BDE9-4F37-A5C0-FB5A35BA675B}"/>
              </a:ext>
            </a:extLst>
          </p:cNvPr>
          <p:cNvSpPr/>
          <p:nvPr/>
        </p:nvSpPr>
        <p:spPr>
          <a:xfrm>
            <a:off x="2401843" y="434161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55D96B-5ED2-4C64-818C-C3D49A39FF15}"/>
              </a:ext>
            </a:extLst>
          </p:cNvPr>
          <p:cNvGrpSpPr/>
          <p:nvPr/>
        </p:nvGrpSpPr>
        <p:grpSpPr>
          <a:xfrm>
            <a:off x="984360" y="4085075"/>
            <a:ext cx="1008302" cy="1137285"/>
            <a:chOff x="4763057" y="4055745"/>
            <a:chExt cx="1008302" cy="1137285"/>
          </a:xfrm>
          <a:solidFill>
            <a:srgbClr val="E5A800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99238C4-1837-4B51-9733-300A43D94275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46154B7-7703-450D-B946-567AFAF88315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032B20C-0CE7-4DC2-9958-A849CD9E83E1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359B3B6-096E-4852-A1D1-A701201E3081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497B69DC-F7EE-467A-AC75-BC232ED0479A}"/>
              </a:ext>
            </a:extLst>
          </p:cNvPr>
          <p:cNvSpPr/>
          <p:nvPr/>
        </p:nvSpPr>
        <p:spPr>
          <a:xfrm>
            <a:off x="1715089" y="4862315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F63E84-A36E-4419-827F-124F7E20A990}"/>
              </a:ext>
            </a:extLst>
          </p:cNvPr>
          <p:cNvSpPr/>
          <p:nvPr/>
        </p:nvSpPr>
        <p:spPr>
          <a:xfrm>
            <a:off x="1112553" y="4859457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1EB831-4A74-4F40-BF84-464B704A2714}"/>
              </a:ext>
            </a:extLst>
          </p:cNvPr>
          <p:cNvSpPr/>
          <p:nvPr/>
        </p:nvSpPr>
        <p:spPr>
          <a:xfrm>
            <a:off x="1092945" y="4340345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69E8838-2DCE-4F56-91CC-6D72586C4DD7}"/>
              </a:ext>
            </a:extLst>
          </p:cNvPr>
          <p:cNvGrpSpPr/>
          <p:nvPr/>
        </p:nvGrpSpPr>
        <p:grpSpPr>
          <a:xfrm>
            <a:off x="984710" y="5416669"/>
            <a:ext cx="1008302" cy="1137285"/>
            <a:chOff x="4763057" y="4055745"/>
            <a:chExt cx="1008302" cy="1137285"/>
          </a:xfrm>
          <a:solidFill>
            <a:srgbClr val="04B0BE"/>
          </a:soli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1E6B09D-72B7-4386-9CD6-2B7F4CF818B0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BC09FFD-4A02-4903-8CB4-C48CA1230E7C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03B556D-8712-426A-A224-36816194A3FB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8679DF2-85E8-4762-93C9-328CFA6D90FB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A20E14E4-6988-474B-A940-5C088D0FDC5D}"/>
              </a:ext>
            </a:extLst>
          </p:cNvPr>
          <p:cNvSpPr/>
          <p:nvPr/>
        </p:nvSpPr>
        <p:spPr>
          <a:xfrm>
            <a:off x="1715439" y="6193909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B032E7C-1D30-48E9-A33C-555BFE2FA6F8}"/>
              </a:ext>
            </a:extLst>
          </p:cNvPr>
          <p:cNvSpPr/>
          <p:nvPr/>
        </p:nvSpPr>
        <p:spPr>
          <a:xfrm>
            <a:off x="1112903" y="619105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00B5456-F9A8-40B7-871B-11A5F726B75D}"/>
              </a:ext>
            </a:extLst>
          </p:cNvPr>
          <p:cNvSpPr/>
          <p:nvPr/>
        </p:nvSpPr>
        <p:spPr>
          <a:xfrm>
            <a:off x="1093295" y="5671939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5E53212-6781-4B71-8A29-D77DD6113D13}"/>
              </a:ext>
            </a:extLst>
          </p:cNvPr>
          <p:cNvGrpSpPr/>
          <p:nvPr/>
        </p:nvGrpSpPr>
        <p:grpSpPr>
          <a:xfrm>
            <a:off x="2285624" y="5416669"/>
            <a:ext cx="1008302" cy="1137285"/>
            <a:chOff x="4763057" y="4055745"/>
            <a:chExt cx="1008302" cy="1137285"/>
          </a:xfrm>
          <a:solidFill>
            <a:srgbClr val="3399FF"/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27CCF0-E376-46BB-A1D1-5DC056F5F757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5C5E4CA-D257-425C-98B0-D92398D93560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5A81ED0-2569-436C-8647-7882FDCA0AFC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C4A4DAE4-5984-4D77-A703-426AF8B7565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B6F77AB8-8647-41AD-8BDE-C4B1B3D78FC9}"/>
              </a:ext>
            </a:extLst>
          </p:cNvPr>
          <p:cNvSpPr/>
          <p:nvPr/>
        </p:nvSpPr>
        <p:spPr>
          <a:xfrm>
            <a:off x="3016353" y="6193909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51F086-1CFA-4326-A2BE-3A0D312D52B7}"/>
              </a:ext>
            </a:extLst>
          </p:cNvPr>
          <p:cNvSpPr/>
          <p:nvPr/>
        </p:nvSpPr>
        <p:spPr>
          <a:xfrm>
            <a:off x="2413817" y="619105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507E4B-D069-4A44-BF6A-039CEAB11006}"/>
              </a:ext>
            </a:extLst>
          </p:cNvPr>
          <p:cNvSpPr/>
          <p:nvPr/>
        </p:nvSpPr>
        <p:spPr>
          <a:xfrm>
            <a:off x="2394209" y="5671939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다리꼴 76">
            <a:extLst>
              <a:ext uri="{FF2B5EF4-FFF2-40B4-BE49-F238E27FC236}">
                <a16:creationId xmlns:a16="http://schemas.microsoft.com/office/drawing/2014/main" id="{513853F2-B903-4A06-9ABD-6253273B2E8D}"/>
              </a:ext>
            </a:extLst>
          </p:cNvPr>
          <p:cNvSpPr/>
          <p:nvPr/>
        </p:nvSpPr>
        <p:spPr>
          <a:xfrm flipV="1">
            <a:off x="2956910" y="882391"/>
            <a:ext cx="992879" cy="303736"/>
          </a:xfrm>
          <a:prstGeom prst="trapezoid">
            <a:avLst/>
          </a:prstGeom>
          <a:solidFill>
            <a:srgbClr val="FF451E"/>
          </a:solidFill>
          <a:ln w="57150" cap="rnd">
            <a:solidFill>
              <a:srgbClr val="FF451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다리꼴 75">
            <a:extLst>
              <a:ext uri="{FF2B5EF4-FFF2-40B4-BE49-F238E27FC236}">
                <a16:creationId xmlns:a16="http://schemas.microsoft.com/office/drawing/2014/main" id="{7144D5FD-CBBD-4DD9-A1CB-66104D14C3AF}"/>
              </a:ext>
            </a:extLst>
          </p:cNvPr>
          <p:cNvSpPr/>
          <p:nvPr/>
        </p:nvSpPr>
        <p:spPr>
          <a:xfrm>
            <a:off x="2956914" y="29603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F451E"/>
          </a:solidFill>
          <a:ln w="57150" cap="rnd">
            <a:solidFill>
              <a:srgbClr val="FF451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EA6DA0F-DC46-49AF-B0E1-69BE4044AB56}"/>
              </a:ext>
            </a:extLst>
          </p:cNvPr>
          <p:cNvCxnSpPr/>
          <p:nvPr/>
        </p:nvCxnSpPr>
        <p:spPr>
          <a:xfrm flipV="1">
            <a:off x="3023711" y="1140469"/>
            <a:ext cx="311280" cy="327102"/>
          </a:xfrm>
          <a:prstGeom prst="line">
            <a:avLst/>
          </a:prstGeom>
          <a:ln w="8255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35BFF62-D71B-4957-9EE4-B57E10B0BDB6}"/>
              </a:ext>
            </a:extLst>
          </p:cNvPr>
          <p:cNvCxnSpPr>
            <a:cxnSpLocks/>
          </p:cNvCxnSpPr>
          <p:nvPr/>
        </p:nvCxnSpPr>
        <p:spPr>
          <a:xfrm flipH="1" flipV="1">
            <a:off x="3615364" y="1140471"/>
            <a:ext cx="249463" cy="327100"/>
          </a:xfrm>
          <a:prstGeom prst="line">
            <a:avLst/>
          </a:prstGeom>
          <a:ln w="8255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F585039-4EC0-499B-87AE-300B6F80E18D}"/>
              </a:ext>
            </a:extLst>
          </p:cNvPr>
          <p:cNvCxnSpPr>
            <a:cxnSpLocks/>
          </p:cNvCxnSpPr>
          <p:nvPr/>
        </p:nvCxnSpPr>
        <p:spPr>
          <a:xfrm>
            <a:off x="3179351" y="1325259"/>
            <a:ext cx="560744" cy="3187"/>
          </a:xfrm>
          <a:prstGeom prst="line">
            <a:avLst/>
          </a:prstGeom>
          <a:ln w="6350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다리꼴 78">
            <a:extLst>
              <a:ext uri="{FF2B5EF4-FFF2-40B4-BE49-F238E27FC236}">
                <a16:creationId xmlns:a16="http://schemas.microsoft.com/office/drawing/2014/main" id="{7BDE6840-EE8F-44ED-B539-B2D2147DCDFB}"/>
              </a:ext>
            </a:extLst>
          </p:cNvPr>
          <p:cNvSpPr/>
          <p:nvPr/>
        </p:nvSpPr>
        <p:spPr>
          <a:xfrm>
            <a:off x="3122587" y="41218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B6B854B-6115-4E0D-9F84-0C0B5FE0E31E}"/>
              </a:ext>
            </a:extLst>
          </p:cNvPr>
          <p:cNvSpPr/>
          <p:nvPr/>
        </p:nvSpPr>
        <p:spPr>
          <a:xfrm>
            <a:off x="3166602" y="91956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1F52DAC-966A-4E63-8DA9-181E234CFB75}"/>
              </a:ext>
            </a:extLst>
          </p:cNvPr>
          <p:cNvSpPr/>
          <p:nvPr/>
        </p:nvSpPr>
        <p:spPr>
          <a:xfrm>
            <a:off x="3624393" y="91956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다리꼴 82">
            <a:extLst>
              <a:ext uri="{FF2B5EF4-FFF2-40B4-BE49-F238E27FC236}">
                <a16:creationId xmlns:a16="http://schemas.microsoft.com/office/drawing/2014/main" id="{9B060369-51AB-47CC-9BFF-9ED5B13CE8D6}"/>
              </a:ext>
            </a:extLst>
          </p:cNvPr>
          <p:cNvSpPr/>
          <p:nvPr/>
        </p:nvSpPr>
        <p:spPr>
          <a:xfrm flipV="1">
            <a:off x="3422190" y="2429713"/>
            <a:ext cx="992879" cy="303736"/>
          </a:xfrm>
          <a:prstGeom prst="trapezoid">
            <a:avLst/>
          </a:prstGeom>
          <a:solidFill>
            <a:srgbClr val="0052A4"/>
          </a:solidFill>
          <a:ln w="57150" cap="rnd">
            <a:solidFill>
              <a:srgbClr val="0052A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다리꼴 83">
            <a:extLst>
              <a:ext uri="{FF2B5EF4-FFF2-40B4-BE49-F238E27FC236}">
                <a16:creationId xmlns:a16="http://schemas.microsoft.com/office/drawing/2014/main" id="{DA4BCCE0-D4BE-43B8-9F21-2EA804417A6C}"/>
              </a:ext>
            </a:extLst>
          </p:cNvPr>
          <p:cNvSpPr/>
          <p:nvPr/>
        </p:nvSpPr>
        <p:spPr>
          <a:xfrm>
            <a:off x="3422194" y="1843354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52A4"/>
          </a:solidFill>
          <a:ln w="57150" cap="rnd">
            <a:solidFill>
              <a:srgbClr val="0052A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FFC75BA-BAAC-4ED5-9EAB-326EFCBE4114}"/>
              </a:ext>
            </a:extLst>
          </p:cNvPr>
          <p:cNvCxnSpPr/>
          <p:nvPr/>
        </p:nvCxnSpPr>
        <p:spPr>
          <a:xfrm flipV="1">
            <a:off x="3488991" y="2687791"/>
            <a:ext cx="311280" cy="327102"/>
          </a:xfrm>
          <a:prstGeom prst="line">
            <a:avLst/>
          </a:prstGeom>
          <a:ln w="8255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5830ACB-6FB1-40DD-8B71-419020B1C907}"/>
              </a:ext>
            </a:extLst>
          </p:cNvPr>
          <p:cNvCxnSpPr>
            <a:cxnSpLocks/>
          </p:cNvCxnSpPr>
          <p:nvPr/>
        </p:nvCxnSpPr>
        <p:spPr>
          <a:xfrm flipH="1" flipV="1">
            <a:off x="4080644" y="2687793"/>
            <a:ext cx="249463" cy="327100"/>
          </a:xfrm>
          <a:prstGeom prst="line">
            <a:avLst/>
          </a:prstGeom>
          <a:ln w="8255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9606E1-767E-481A-B45A-1C8F37824188}"/>
              </a:ext>
            </a:extLst>
          </p:cNvPr>
          <p:cNvCxnSpPr>
            <a:cxnSpLocks/>
          </p:cNvCxnSpPr>
          <p:nvPr/>
        </p:nvCxnSpPr>
        <p:spPr>
          <a:xfrm>
            <a:off x="3644631" y="2872581"/>
            <a:ext cx="560744" cy="3187"/>
          </a:xfrm>
          <a:prstGeom prst="line">
            <a:avLst/>
          </a:prstGeom>
          <a:ln w="6350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다리꼴 87">
            <a:extLst>
              <a:ext uri="{FF2B5EF4-FFF2-40B4-BE49-F238E27FC236}">
                <a16:creationId xmlns:a16="http://schemas.microsoft.com/office/drawing/2014/main" id="{E7D79782-786B-4E7A-B9E8-E87D11974BC2}"/>
              </a:ext>
            </a:extLst>
          </p:cNvPr>
          <p:cNvSpPr/>
          <p:nvPr/>
        </p:nvSpPr>
        <p:spPr>
          <a:xfrm>
            <a:off x="3587867" y="1959506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234DCCB-6FFC-4324-A1C3-CC81DD302906}"/>
              </a:ext>
            </a:extLst>
          </p:cNvPr>
          <p:cNvSpPr/>
          <p:nvPr/>
        </p:nvSpPr>
        <p:spPr>
          <a:xfrm>
            <a:off x="3631882" y="246688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A72E5ED-1A47-4441-A860-43C14063B4DC}"/>
              </a:ext>
            </a:extLst>
          </p:cNvPr>
          <p:cNvSpPr/>
          <p:nvPr/>
        </p:nvSpPr>
        <p:spPr>
          <a:xfrm>
            <a:off x="4089673" y="246688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DD9A363A-6378-4F2A-91AF-DC7EAB1F8CF4}"/>
              </a:ext>
            </a:extLst>
          </p:cNvPr>
          <p:cNvSpPr/>
          <p:nvPr/>
        </p:nvSpPr>
        <p:spPr>
          <a:xfrm flipV="1">
            <a:off x="4888424" y="2425296"/>
            <a:ext cx="992879" cy="303736"/>
          </a:xfrm>
          <a:prstGeom prst="trapezoid">
            <a:avLst/>
          </a:prstGeom>
          <a:solidFill>
            <a:srgbClr val="009D3E"/>
          </a:solidFill>
          <a:ln w="57150" cap="rnd">
            <a:solidFill>
              <a:srgbClr val="009D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다리꼴 91">
            <a:extLst>
              <a:ext uri="{FF2B5EF4-FFF2-40B4-BE49-F238E27FC236}">
                <a16:creationId xmlns:a16="http://schemas.microsoft.com/office/drawing/2014/main" id="{B8D709FA-290F-4107-90A8-9C5011215B79}"/>
              </a:ext>
            </a:extLst>
          </p:cNvPr>
          <p:cNvSpPr/>
          <p:nvPr/>
        </p:nvSpPr>
        <p:spPr>
          <a:xfrm>
            <a:off x="4888428" y="183893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9D3E"/>
          </a:solidFill>
          <a:ln w="57150" cap="rnd">
            <a:solidFill>
              <a:srgbClr val="009D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6FB4BA2-0D73-4DCE-A4C4-A28612616C35}"/>
              </a:ext>
            </a:extLst>
          </p:cNvPr>
          <p:cNvCxnSpPr/>
          <p:nvPr/>
        </p:nvCxnSpPr>
        <p:spPr>
          <a:xfrm flipV="1">
            <a:off x="4955225" y="2683374"/>
            <a:ext cx="311280" cy="327102"/>
          </a:xfrm>
          <a:prstGeom prst="line">
            <a:avLst/>
          </a:prstGeom>
          <a:ln w="8255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8912941-C073-4362-9CCF-B6E23B3E9562}"/>
              </a:ext>
            </a:extLst>
          </p:cNvPr>
          <p:cNvCxnSpPr>
            <a:cxnSpLocks/>
          </p:cNvCxnSpPr>
          <p:nvPr/>
        </p:nvCxnSpPr>
        <p:spPr>
          <a:xfrm flipH="1" flipV="1">
            <a:off x="5546878" y="2683376"/>
            <a:ext cx="249463" cy="327100"/>
          </a:xfrm>
          <a:prstGeom prst="line">
            <a:avLst/>
          </a:prstGeom>
          <a:ln w="8255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C03F085-8DF8-4D73-99D6-E4BA8F952570}"/>
              </a:ext>
            </a:extLst>
          </p:cNvPr>
          <p:cNvCxnSpPr>
            <a:cxnSpLocks/>
          </p:cNvCxnSpPr>
          <p:nvPr/>
        </p:nvCxnSpPr>
        <p:spPr>
          <a:xfrm>
            <a:off x="5110865" y="2868164"/>
            <a:ext cx="560744" cy="3187"/>
          </a:xfrm>
          <a:prstGeom prst="line">
            <a:avLst/>
          </a:prstGeom>
          <a:ln w="6350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다리꼴 95">
            <a:extLst>
              <a:ext uri="{FF2B5EF4-FFF2-40B4-BE49-F238E27FC236}">
                <a16:creationId xmlns:a16="http://schemas.microsoft.com/office/drawing/2014/main" id="{B0496A0F-83A7-4D7B-A0EE-64ACEE5206B8}"/>
              </a:ext>
            </a:extLst>
          </p:cNvPr>
          <p:cNvSpPr/>
          <p:nvPr/>
        </p:nvSpPr>
        <p:spPr>
          <a:xfrm>
            <a:off x="5054101" y="195508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272F2B2-CC22-4504-9F8E-B873C825BC74}"/>
              </a:ext>
            </a:extLst>
          </p:cNvPr>
          <p:cNvSpPr/>
          <p:nvPr/>
        </p:nvSpPr>
        <p:spPr>
          <a:xfrm>
            <a:off x="5098116" y="246247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0BE27B8-C76B-4759-B1F3-163382DBA48E}"/>
              </a:ext>
            </a:extLst>
          </p:cNvPr>
          <p:cNvSpPr/>
          <p:nvPr/>
        </p:nvSpPr>
        <p:spPr>
          <a:xfrm>
            <a:off x="5555907" y="246246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다리꼴 99">
            <a:extLst>
              <a:ext uri="{FF2B5EF4-FFF2-40B4-BE49-F238E27FC236}">
                <a16:creationId xmlns:a16="http://schemas.microsoft.com/office/drawing/2014/main" id="{1B08C860-5D09-4216-AB29-A4D471019BB7}"/>
              </a:ext>
            </a:extLst>
          </p:cNvPr>
          <p:cNvSpPr/>
          <p:nvPr/>
        </p:nvSpPr>
        <p:spPr>
          <a:xfrm flipV="1">
            <a:off x="6273636" y="2402891"/>
            <a:ext cx="992879" cy="303736"/>
          </a:xfrm>
          <a:prstGeom prst="trapezoid">
            <a:avLst/>
          </a:prstGeom>
          <a:solidFill>
            <a:srgbClr val="EF7C1C"/>
          </a:solidFill>
          <a:ln w="57150" cap="rnd">
            <a:solidFill>
              <a:srgbClr val="EF7C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다리꼴 100">
            <a:extLst>
              <a:ext uri="{FF2B5EF4-FFF2-40B4-BE49-F238E27FC236}">
                <a16:creationId xmlns:a16="http://schemas.microsoft.com/office/drawing/2014/main" id="{5D92F48E-9C6E-49FD-BA90-43C109AB8BA9}"/>
              </a:ext>
            </a:extLst>
          </p:cNvPr>
          <p:cNvSpPr/>
          <p:nvPr/>
        </p:nvSpPr>
        <p:spPr>
          <a:xfrm>
            <a:off x="6273640" y="181653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EF7C1C"/>
          </a:solidFill>
          <a:ln w="57150" cap="rnd">
            <a:solidFill>
              <a:srgbClr val="EF7C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C0DE055-13A5-4E61-B0D9-3E2E5B129CFE}"/>
              </a:ext>
            </a:extLst>
          </p:cNvPr>
          <p:cNvCxnSpPr>
            <a:cxnSpLocks/>
          </p:cNvCxnSpPr>
          <p:nvPr/>
        </p:nvCxnSpPr>
        <p:spPr>
          <a:xfrm flipV="1">
            <a:off x="6340437" y="2660969"/>
            <a:ext cx="311280" cy="327102"/>
          </a:xfrm>
          <a:prstGeom prst="line">
            <a:avLst/>
          </a:prstGeom>
          <a:ln w="8255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68B54D-88B5-4E3E-8F74-F1587733B577}"/>
              </a:ext>
            </a:extLst>
          </p:cNvPr>
          <p:cNvCxnSpPr>
            <a:cxnSpLocks/>
          </p:cNvCxnSpPr>
          <p:nvPr/>
        </p:nvCxnSpPr>
        <p:spPr>
          <a:xfrm flipH="1" flipV="1">
            <a:off x="6932090" y="2660971"/>
            <a:ext cx="249463" cy="327100"/>
          </a:xfrm>
          <a:prstGeom prst="line">
            <a:avLst/>
          </a:prstGeom>
          <a:ln w="8255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21BCE06-D83E-4985-B924-B065FC036D45}"/>
              </a:ext>
            </a:extLst>
          </p:cNvPr>
          <p:cNvCxnSpPr>
            <a:cxnSpLocks/>
          </p:cNvCxnSpPr>
          <p:nvPr/>
        </p:nvCxnSpPr>
        <p:spPr>
          <a:xfrm>
            <a:off x="6496077" y="2845759"/>
            <a:ext cx="560744" cy="3187"/>
          </a:xfrm>
          <a:prstGeom prst="line">
            <a:avLst/>
          </a:prstGeom>
          <a:ln w="6350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다리꼴 104">
            <a:extLst>
              <a:ext uri="{FF2B5EF4-FFF2-40B4-BE49-F238E27FC236}">
                <a16:creationId xmlns:a16="http://schemas.microsoft.com/office/drawing/2014/main" id="{FB400D28-EB86-4D10-9E97-B0B54ED4580E}"/>
              </a:ext>
            </a:extLst>
          </p:cNvPr>
          <p:cNvSpPr/>
          <p:nvPr/>
        </p:nvSpPr>
        <p:spPr>
          <a:xfrm>
            <a:off x="6439313" y="193268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792157A-666F-480C-8393-FE99BC4CF7B9}"/>
              </a:ext>
            </a:extLst>
          </p:cNvPr>
          <p:cNvSpPr/>
          <p:nvPr/>
        </p:nvSpPr>
        <p:spPr>
          <a:xfrm>
            <a:off x="6483328" y="244006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F694C99-723E-47B4-995F-11619A79E8C1}"/>
              </a:ext>
            </a:extLst>
          </p:cNvPr>
          <p:cNvSpPr/>
          <p:nvPr/>
        </p:nvSpPr>
        <p:spPr>
          <a:xfrm>
            <a:off x="6941119" y="244006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다리꼴 110">
            <a:extLst>
              <a:ext uri="{FF2B5EF4-FFF2-40B4-BE49-F238E27FC236}">
                <a16:creationId xmlns:a16="http://schemas.microsoft.com/office/drawing/2014/main" id="{E688DC25-05CC-4679-83C6-6FECBAE27875}"/>
              </a:ext>
            </a:extLst>
          </p:cNvPr>
          <p:cNvSpPr/>
          <p:nvPr/>
        </p:nvSpPr>
        <p:spPr>
          <a:xfrm flipV="1">
            <a:off x="7810816" y="2393809"/>
            <a:ext cx="992879" cy="303736"/>
          </a:xfrm>
          <a:prstGeom prst="trapezoid">
            <a:avLst/>
          </a:prstGeom>
          <a:solidFill>
            <a:srgbClr val="00A5DE"/>
          </a:solidFill>
          <a:ln w="57150" cap="rnd">
            <a:solidFill>
              <a:srgbClr val="00A5D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다리꼴 111">
            <a:extLst>
              <a:ext uri="{FF2B5EF4-FFF2-40B4-BE49-F238E27FC236}">
                <a16:creationId xmlns:a16="http://schemas.microsoft.com/office/drawing/2014/main" id="{6413933F-7329-4054-B193-B274245DC756}"/>
              </a:ext>
            </a:extLst>
          </p:cNvPr>
          <p:cNvSpPr/>
          <p:nvPr/>
        </p:nvSpPr>
        <p:spPr>
          <a:xfrm>
            <a:off x="7810820" y="1807450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A5DE"/>
          </a:solidFill>
          <a:ln w="57150" cap="rnd">
            <a:solidFill>
              <a:srgbClr val="00A5D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9E2E086-C9C3-4631-901A-64A2AF5F6C9C}"/>
              </a:ext>
            </a:extLst>
          </p:cNvPr>
          <p:cNvCxnSpPr/>
          <p:nvPr/>
        </p:nvCxnSpPr>
        <p:spPr>
          <a:xfrm flipV="1">
            <a:off x="7877617" y="2651887"/>
            <a:ext cx="311280" cy="327102"/>
          </a:xfrm>
          <a:prstGeom prst="line">
            <a:avLst/>
          </a:prstGeom>
          <a:ln w="8255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ABAF95A-1940-416C-B55F-086FB0FCD28F}"/>
              </a:ext>
            </a:extLst>
          </p:cNvPr>
          <p:cNvCxnSpPr>
            <a:cxnSpLocks/>
          </p:cNvCxnSpPr>
          <p:nvPr/>
        </p:nvCxnSpPr>
        <p:spPr>
          <a:xfrm flipH="1" flipV="1">
            <a:off x="8469270" y="2651889"/>
            <a:ext cx="249463" cy="327100"/>
          </a:xfrm>
          <a:prstGeom prst="line">
            <a:avLst/>
          </a:prstGeom>
          <a:ln w="8255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E024362-8313-4CEC-AE6D-73449472CFD0}"/>
              </a:ext>
            </a:extLst>
          </p:cNvPr>
          <p:cNvCxnSpPr>
            <a:cxnSpLocks/>
          </p:cNvCxnSpPr>
          <p:nvPr/>
        </p:nvCxnSpPr>
        <p:spPr>
          <a:xfrm>
            <a:off x="8033257" y="2836677"/>
            <a:ext cx="560744" cy="3187"/>
          </a:xfrm>
          <a:prstGeom prst="line">
            <a:avLst/>
          </a:prstGeom>
          <a:ln w="6350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다리꼴 115">
            <a:extLst>
              <a:ext uri="{FF2B5EF4-FFF2-40B4-BE49-F238E27FC236}">
                <a16:creationId xmlns:a16="http://schemas.microsoft.com/office/drawing/2014/main" id="{8A2E1CCE-5BCF-48BC-8D1B-C11B8425428A}"/>
              </a:ext>
            </a:extLst>
          </p:cNvPr>
          <p:cNvSpPr/>
          <p:nvPr/>
        </p:nvSpPr>
        <p:spPr>
          <a:xfrm>
            <a:off x="7976493" y="1923602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06253E-4D45-45C2-926A-A572CF139834}"/>
              </a:ext>
            </a:extLst>
          </p:cNvPr>
          <p:cNvSpPr/>
          <p:nvPr/>
        </p:nvSpPr>
        <p:spPr>
          <a:xfrm>
            <a:off x="8020508" y="243098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1692989-6707-4053-8DB6-F65D48D215BC}"/>
              </a:ext>
            </a:extLst>
          </p:cNvPr>
          <p:cNvSpPr/>
          <p:nvPr/>
        </p:nvSpPr>
        <p:spPr>
          <a:xfrm>
            <a:off x="8478299" y="2430981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다리꼴 118">
            <a:extLst>
              <a:ext uri="{FF2B5EF4-FFF2-40B4-BE49-F238E27FC236}">
                <a16:creationId xmlns:a16="http://schemas.microsoft.com/office/drawing/2014/main" id="{F80450AF-F45E-483B-A3BF-E9D358D85A92}"/>
              </a:ext>
            </a:extLst>
          </p:cNvPr>
          <p:cNvSpPr/>
          <p:nvPr/>
        </p:nvSpPr>
        <p:spPr>
          <a:xfrm flipV="1">
            <a:off x="4888424" y="3825233"/>
            <a:ext cx="992879" cy="303736"/>
          </a:xfrm>
          <a:prstGeom prst="trapezoid">
            <a:avLst/>
          </a:prstGeom>
          <a:solidFill>
            <a:srgbClr val="996CAC"/>
          </a:solidFill>
          <a:ln w="57150" cap="rnd">
            <a:solidFill>
              <a:srgbClr val="996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다리꼴 119">
            <a:extLst>
              <a:ext uri="{FF2B5EF4-FFF2-40B4-BE49-F238E27FC236}">
                <a16:creationId xmlns:a16="http://schemas.microsoft.com/office/drawing/2014/main" id="{2DCB9561-4ED2-43EE-BF63-89897212A266}"/>
              </a:ext>
            </a:extLst>
          </p:cNvPr>
          <p:cNvSpPr/>
          <p:nvPr/>
        </p:nvSpPr>
        <p:spPr>
          <a:xfrm>
            <a:off x="4888428" y="3238874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996CAC"/>
          </a:solidFill>
          <a:ln w="57150" cap="rnd">
            <a:solidFill>
              <a:srgbClr val="996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01A4EC1-766A-4618-9199-49B6A1461639}"/>
              </a:ext>
            </a:extLst>
          </p:cNvPr>
          <p:cNvCxnSpPr/>
          <p:nvPr/>
        </p:nvCxnSpPr>
        <p:spPr>
          <a:xfrm flipV="1">
            <a:off x="4955225" y="4083311"/>
            <a:ext cx="311280" cy="327102"/>
          </a:xfrm>
          <a:prstGeom prst="line">
            <a:avLst/>
          </a:prstGeom>
          <a:ln w="8255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4554D20-B491-4474-BEAE-3F83A9D78C61}"/>
              </a:ext>
            </a:extLst>
          </p:cNvPr>
          <p:cNvCxnSpPr>
            <a:cxnSpLocks/>
          </p:cNvCxnSpPr>
          <p:nvPr/>
        </p:nvCxnSpPr>
        <p:spPr>
          <a:xfrm flipH="1" flipV="1">
            <a:off x="5546878" y="4083313"/>
            <a:ext cx="249463" cy="327100"/>
          </a:xfrm>
          <a:prstGeom prst="line">
            <a:avLst/>
          </a:prstGeom>
          <a:ln w="8255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F48AB1E-B8F2-47F7-AA4C-CF10B1B7F71C}"/>
              </a:ext>
            </a:extLst>
          </p:cNvPr>
          <p:cNvCxnSpPr>
            <a:cxnSpLocks/>
          </p:cNvCxnSpPr>
          <p:nvPr/>
        </p:nvCxnSpPr>
        <p:spPr>
          <a:xfrm>
            <a:off x="5110865" y="4268101"/>
            <a:ext cx="560744" cy="3187"/>
          </a:xfrm>
          <a:prstGeom prst="line">
            <a:avLst/>
          </a:prstGeom>
          <a:ln w="6350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다리꼴 123">
            <a:extLst>
              <a:ext uri="{FF2B5EF4-FFF2-40B4-BE49-F238E27FC236}">
                <a16:creationId xmlns:a16="http://schemas.microsoft.com/office/drawing/2014/main" id="{97197987-4C64-4748-81A4-80B3F615CFDC}"/>
              </a:ext>
            </a:extLst>
          </p:cNvPr>
          <p:cNvSpPr/>
          <p:nvPr/>
        </p:nvSpPr>
        <p:spPr>
          <a:xfrm>
            <a:off x="5054101" y="3355026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AF0210-6630-4129-BCCC-7EEC4B561241}"/>
              </a:ext>
            </a:extLst>
          </p:cNvPr>
          <p:cNvSpPr/>
          <p:nvPr/>
        </p:nvSpPr>
        <p:spPr>
          <a:xfrm>
            <a:off x="5098116" y="386240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6B2810C-E247-4EEB-8C14-5551E894072B}"/>
              </a:ext>
            </a:extLst>
          </p:cNvPr>
          <p:cNvSpPr/>
          <p:nvPr/>
        </p:nvSpPr>
        <p:spPr>
          <a:xfrm>
            <a:off x="5555907" y="386240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다리꼴 126">
            <a:extLst>
              <a:ext uri="{FF2B5EF4-FFF2-40B4-BE49-F238E27FC236}">
                <a16:creationId xmlns:a16="http://schemas.microsoft.com/office/drawing/2014/main" id="{4F93EE94-C74A-4CD0-B788-2C243186773A}"/>
              </a:ext>
            </a:extLst>
          </p:cNvPr>
          <p:cNvSpPr/>
          <p:nvPr/>
        </p:nvSpPr>
        <p:spPr>
          <a:xfrm flipV="1">
            <a:off x="6323144" y="3779575"/>
            <a:ext cx="992879" cy="303736"/>
          </a:xfrm>
          <a:prstGeom prst="trapezoid">
            <a:avLst/>
          </a:prstGeom>
          <a:solidFill>
            <a:srgbClr val="CD7C2F"/>
          </a:solidFill>
          <a:ln w="57150" cap="rnd">
            <a:solidFill>
              <a:srgbClr val="CD7C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다리꼴 127">
            <a:extLst>
              <a:ext uri="{FF2B5EF4-FFF2-40B4-BE49-F238E27FC236}">
                <a16:creationId xmlns:a16="http://schemas.microsoft.com/office/drawing/2014/main" id="{7496109E-E0C2-4784-9206-1EDF89A8B991}"/>
              </a:ext>
            </a:extLst>
          </p:cNvPr>
          <p:cNvSpPr/>
          <p:nvPr/>
        </p:nvSpPr>
        <p:spPr>
          <a:xfrm>
            <a:off x="6323148" y="3193216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CD7C2F"/>
          </a:solidFill>
          <a:ln w="57150" cap="rnd">
            <a:solidFill>
              <a:srgbClr val="CD7C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27F3AEF-788E-41FC-85E5-ABB765781841}"/>
              </a:ext>
            </a:extLst>
          </p:cNvPr>
          <p:cNvCxnSpPr/>
          <p:nvPr/>
        </p:nvCxnSpPr>
        <p:spPr>
          <a:xfrm flipV="1">
            <a:off x="6389945" y="4037653"/>
            <a:ext cx="311280" cy="327102"/>
          </a:xfrm>
          <a:prstGeom prst="line">
            <a:avLst/>
          </a:prstGeom>
          <a:ln w="8255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628395-9B2D-4356-AEBC-349BD7BEDF41}"/>
              </a:ext>
            </a:extLst>
          </p:cNvPr>
          <p:cNvCxnSpPr>
            <a:cxnSpLocks/>
          </p:cNvCxnSpPr>
          <p:nvPr/>
        </p:nvCxnSpPr>
        <p:spPr>
          <a:xfrm flipH="1" flipV="1">
            <a:off x="6981598" y="4037655"/>
            <a:ext cx="249463" cy="327100"/>
          </a:xfrm>
          <a:prstGeom prst="line">
            <a:avLst/>
          </a:prstGeom>
          <a:ln w="8255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1B86CB2-B578-4C18-83A9-6BB49A1F3776}"/>
              </a:ext>
            </a:extLst>
          </p:cNvPr>
          <p:cNvCxnSpPr>
            <a:cxnSpLocks/>
          </p:cNvCxnSpPr>
          <p:nvPr/>
        </p:nvCxnSpPr>
        <p:spPr>
          <a:xfrm>
            <a:off x="6545585" y="4222443"/>
            <a:ext cx="560744" cy="3187"/>
          </a:xfrm>
          <a:prstGeom prst="line">
            <a:avLst/>
          </a:prstGeom>
          <a:ln w="6350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다리꼴 131">
            <a:extLst>
              <a:ext uri="{FF2B5EF4-FFF2-40B4-BE49-F238E27FC236}">
                <a16:creationId xmlns:a16="http://schemas.microsoft.com/office/drawing/2014/main" id="{32391A8C-C491-4A98-930F-BB76CCA378B5}"/>
              </a:ext>
            </a:extLst>
          </p:cNvPr>
          <p:cNvSpPr/>
          <p:nvPr/>
        </p:nvSpPr>
        <p:spPr>
          <a:xfrm>
            <a:off x="6488821" y="3309368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502F8C7-7A48-4CD4-843B-3CFFA8FF337E}"/>
              </a:ext>
            </a:extLst>
          </p:cNvPr>
          <p:cNvSpPr/>
          <p:nvPr/>
        </p:nvSpPr>
        <p:spPr>
          <a:xfrm>
            <a:off x="6532836" y="3816751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9D757F2-F897-4819-BB85-54DD144C1147}"/>
              </a:ext>
            </a:extLst>
          </p:cNvPr>
          <p:cNvSpPr/>
          <p:nvPr/>
        </p:nvSpPr>
        <p:spPr>
          <a:xfrm>
            <a:off x="6990627" y="381674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다리꼴 134">
            <a:extLst>
              <a:ext uri="{FF2B5EF4-FFF2-40B4-BE49-F238E27FC236}">
                <a16:creationId xmlns:a16="http://schemas.microsoft.com/office/drawing/2014/main" id="{F07C7AFF-12AC-4454-8EAB-E8CC20288477}"/>
              </a:ext>
            </a:extLst>
          </p:cNvPr>
          <p:cNvSpPr/>
          <p:nvPr/>
        </p:nvSpPr>
        <p:spPr>
          <a:xfrm flipV="1">
            <a:off x="7821020" y="3816747"/>
            <a:ext cx="992879" cy="303736"/>
          </a:xfrm>
          <a:prstGeom prst="trapezoid">
            <a:avLst/>
          </a:prstGeom>
          <a:solidFill>
            <a:srgbClr val="747F00"/>
          </a:solidFill>
          <a:ln w="57150" cap="rnd">
            <a:solidFill>
              <a:srgbClr val="74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다리꼴 135">
            <a:extLst>
              <a:ext uri="{FF2B5EF4-FFF2-40B4-BE49-F238E27FC236}">
                <a16:creationId xmlns:a16="http://schemas.microsoft.com/office/drawing/2014/main" id="{983BD3F8-DBFD-431A-96E5-6328980A8FE5}"/>
              </a:ext>
            </a:extLst>
          </p:cNvPr>
          <p:cNvSpPr/>
          <p:nvPr/>
        </p:nvSpPr>
        <p:spPr>
          <a:xfrm>
            <a:off x="7821024" y="323038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47F00"/>
          </a:solidFill>
          <a:ln w="57150" cap="rnd">
            <a:solidFill>
              <a:srgbClr val="74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B992B6E-3388-4C39-8CA3-A955064D7FD2}"/>
              </a:ext>
            </a:extLst>
          </p:cNvPr>
          <p:cNvCxnSpPr/>
          <p:nvPr/>
        </p:nvCxnSpPr>
        <p:spPr>
          <a:xfrm flipV="1">
            <a:off x="7887821" y="4074825"/>
            <a:ext cx="311280" cy="327102"/>
          </a:xfrm>
          <a:prstGeom prst="line">
            <a:avLst/>
          </a:prstGeom>
          <a:ln w="8255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997063B8-1BCE-4971-A11D-AA58DE3C0F35}"/>
              </a:ext>
            </a:extLst>
          </p:cNvPr>
          <p:cNvCxnSpPr>
            <a:cxnSpLocks/>
          </p:cNvCxnSpPr>
          <p:nvPr/>
        </p:nvCxnSpPr>
        <p:spPr>
          <a:xfrm flipH="1" flipV="1">
            <a:off x="8479474" y="4074827"/>
            <a:ext cx="249463" cy="327100"/>
          </a:xfrm>
          <a:prstGeom prst="line">
            <a:avLst/>
          </a:prstGeom>
          <a:ln w="8255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0DBF1C2-159E-4D9B-9E02-44A289194DB6}"/>
              </a:ext>
            </a:extLst>
          </p:cNvPr>
          <p:cNvCxnSpPr>
            <a:cxnSpLocks/>
          </p:cNvCxnSpPr>
          <p:nvPr/>
        </p:nvCxnSpPr>
        <p:spPr>
          <a:xfrm>
            <a:off x="8043461" y="4259615"/>
            <a:ext cx="560744" cy="3187"/>
          </a:xfrm>
          <a:prstGeom prst="line">
            <a:avLst/>
          </a:prstGeom>
          <a:ln w="6350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다리꼴 139">
            <a:extLst>
              <a:ext uri="{FF2B5EF4-FFF2-40B4-BE49-F238E27FC236}">
                <a16:creationId xmlns:a16="http://schemas.microsoft.com/office/drawing/2014/main" id="{BF5C5839-17A7-4FB5-8385-1E1B61BCB8B2}"/>
              </a:ext>
            </a:extLst>
          </p:cNvPr>
          <p:cNvSpPr/>
          <p:nvPr/>
        </p:nvSpPr>
        <p:spPr>
          <a:xfrm>
            <a:off x="7986697" y="334654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23922C8-9ECA-417B-AF02-BE0F59902974}"/>
              </a:ext>
            </a:extLst>
          </p:cNvPr>
          <p:cNvSpPr/>
          <p:nvPr/>
        </p:nvSpPr>
        <p:spPr>
          <a:xfrm>
            <a:off x="8030712" y="385392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45D3AB6-9049-4E01-A24E-954B47655880}"/>
              </a:ext>
            </a:extLst>
          </p:cNvPr>
          <p:cNvSpPr/>
          <p:nvPr/>
        </p:nvSpPr>
        <p:spPr>
          <a:xfrm>
            <a:off x="8488503" y="385391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다리꼴 142">
            <a:extLst>
              <a:ext uri="{FF2B5EF4-FFF2-40B4-BE49-F238E27FC236}">
                <a16:creationId xmlns:a16="http://schemas.microsoft.com/office/drawing/2014/main" id="{FCDA5E63-F9DB-4B53-A57F-DA74ABADEA4E}"/>
              </a:ext>
            </a:extLst>
          </p:cNvPr>
          <p:cNvSpPr/>
          <p:nvPr/>
        </p:nvSpPr>
        <p:spPr>
          <a:xfrm flipV="1">
            <a:off x="9318896" y="3803546"/>
            <a:ext cx="992879" cy="303736"/>
          </a:xfrm>
          <a:prstGeom prst="trapezoid">
            <a:avLst/>
          </a:prstGeom>
          <a:solidFill>
            <a:srgbClr val="EA545D"/>
          </a:solidFill>
          <a:ln w="57150" cap="rnd">
            <a:solidFill>
              <a:srgbClr val="EA545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다리꼴 143">
            <a:extLst>
              <a:ext uri="{FF2B5EF4-FFF2-40B4-BE49-F238E27FC236}">
                <a16:creationId xmlns:a16="http://schemas.microsoft.com/office/drawing/2014/main" id="{54591C8B-C624-4DE5-A469-367C96487424}"/>
              </a:ext>
            </a:extLst>
          </p:cNvPr>
          <p:cNvSpPr/>
          <p:nvPr/>
        </p:nvSpPr>
        <p:spPr>
          <a:xfrm>
            <a:off x="9318900" y="321718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EA545D"/>
          </a:solidFill>
          <a:ln w="57150" cap="rnd">
            <a:solidFill>
              <a:srgbClr val="EA545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9797C45-BD8A-4B93-A4FD-065550A1E998}"/>
              </a:ext>
            </a:extLst>
          </p:cNvPr>
          <p:cNvCxnSpPr/>
          <p:nvPr/>
        </p:nvCxnSpPr>
        <p:spPr>
          <a:xfrm flipV="1">
            <a:off x="9385697" y="4061624"/>
            <a:ext cx="311280" cy="327102"/>
          </a:xfrm>
          <a:prstGeom prst="line">
            <a:avLst/>
          </a:prstGeom>
          <a:ln w="8255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3C30279-8A05-46CC-932A-444CAC2E203B}"/>
              </a:ext>
            </a:extLst>
          </p:cNvPr>
          <p:cNvCxnSpPr>
            <a:cxnSpLocks/>
          </p:cNvCxnSpPr>
          <p:nvPr/>
        </p:nvCxnSpPr>
        <p:spPr>
          <a:xfrm flipH="1" flipV="1">
            <a:off x="9977350" y="4061626"/>
            <a:ext cx="249463" cy="327100"/>
          </a:xfrm>
          <a:prstGeom prst="line">
            <a:avLst/>
          </a:prstGeom>
          <a:ln w="8255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5919DAD-0C12-4B6C-9283-E673D0818126}"/>
              </a:ext>
            </a:extLst>
          </p:cNvPr>
          <p:cNvCxnSpPr>
            <a:cxnSpLocks/>
          </p:cNvCxnSpPr>
          <p:nvPr/>
        </p:nvCxnSpPr>
        <p:spPr>
          <a:xfrm>
            <a:off x="9541337" y="4246414"/>
            <a:ext cx="560744" cy="3187"/>
          </a:xfrm>
          <a:prstGeom prst="line">
            <a:avLst/>
          </a:prstGeom>
          <a:ln w="6350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다리꼴 147">
            <a:extLst>
              <a:ext uri="{FF2B5EF4-FFF2-40B4-BE49-F238E27FC236}">
                <a16:creationId xmlns:a16="http://schemas.microsoft.com/office/drawing/2014/main" id="{3221A624-AB94-4BD4-AD90-F9AAF04152CE}"/>
              </a:ext>
            </a:extLst>
          </p:cNvPr>
          <p:cNvSpPr/>
          <p:nvPr/>
        </p:nvSpPr>
        <p:spPr>
          <a:xfrm>
            <a:off x="9484573" y="333333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848A4BA-23C3-4773-9348-8FAF8565FBA9}"/>
              </a:ext>
            </a:extLst>
          </p:cNvPr>
          <p:cNvSpPr/>
          <p:nvPr/>
        </p:nvSpPr>
        <p:spPr>
          <a:xfrm>
            <a:off x="9528588" y="384072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48B60FE5-3F83-41A2-8373-7F70AD16ACD0}"/>
              </a:ext>
            </a:extLst>
          </p:cNvPr>
          <p:cNvSpPr/>
          <p:nvPr/>
        </p:nvSpPr>
        <p:spPr>
          <a:xfrm>
            <a:off x="9986379" y="384071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다리꼴 150">
            <a:extLst>
              <a:ext uri="{FF2B5EF4-FFF2-40B4-BE49-F238E27FC236}">
                <a16:creationId xmlns:a16="http://schemas.microsoft.com/office/drawing/2014/main" id="{CB4DCF7C-2973-4655-8C53-7D3A1C9A79BD}"/>
              </a:ext>
            </a:extLst>
          </p:cNvPr>
          <p:cNvSpPr/>
          <p:nvPr/>
        </p:nvSpPr>
        <p:spPr>
          <a:xfrm flipV="1">
            <a:off x="15717961" y="1495521"/>
            <a:ext cx="992879" cy="303736"/>
          </a:xfrm>
          <a:prstGeom prst="trapezoid">
            <a:avLst/>
          </a:prstGeom>
          <a:solidFill>
            <a:srgbClr val="759CCE"/>
          </a:solidFill>
          <a:ln w="57150" cap="rnd">
            <a:solidFill>
              <a:srgbClr val="759C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다리꼴 151">
            <a:extLst>
              <a:ext uri="{FF2B5EF4-FFF2-40B4-BE49-F238E27FC236}">
                <a16:creationId xmlns:a16="http://schemas.microsoft.com/office/drawing/2014/main" id="{54615FD2-8A67-45D4-B3AD-91AF8582CA66}"/>
              </a:ext>
            </a:extLst>
          </p:cNvPr>
          <p:cNvSpPr/>
          <p:nvPr/>
        </p:nvSpPr>
        <p:spPr>
          <a:xfrm>
            <a:off x="15717965" y="90916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59CCE"/>
          </a:solidFill>
          <a:ln w="57150" cap="rnd">
            <a:solidFill>
              <a:srgbClr val="759C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D8026B4-816F-4CAE-AF35-977A7BEEF5AA}"/>
              </a:ext>
            </a:extLst>
          </p:cNvPr>
          <p:cNvCxnSpPr>
            <a:cxnSpLocks/>
          </p:cNvCxnSpPr>
          <p:nvPr/>
        </p:nvCxnSpPr>
        <p:spPr>
          <a:xfrm flipV="1">
            <a:off x="15784762" y="1753599"/>
            <a:ext cx="311280" cy="327102"/>
          </a:xfrm>
          <a:prstGeom prst="line">
            <a:avLst/>
          </a:prstGeom>
          <a:ln w="8255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E482E8F-BFC0-4911-97D9-546E8328C56B}"/>
              </a:ext>
            </a:extLst>
          </p:cNvPr>
          <p:cNvCxnSpPr>
            <a:cxnSpLocks/>
          </p:cNvCxnSpPr>
          <p:nvPr/>
        </p:nvCxnSpPr>
        <p:spPr>
          <a:xfrm flipH="1" flipV="1">
            <a:off x="16376415" y="1753601"/>
            <a:ext cx="249463" cy="327100"/>
          </a:xfrm>
          <a:prstGeom prst="line">
            <a:avLst/>
          </a:prstGeom>
          <a:ln w="8255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1F64C96-E448-477F-BC3C-B6663E14EC82}"/>
              </a:ext>
            </a:extLst>
          </p:cNvPr>
          <p:cNvCxnSpPr>
            <a:cxnSpLocks/>
          </p:cNvCxnSpPr>
          <p:nvPr/>
        </p:nvCxnSpPr>
        <p:spPr>
          <a:xfrm>
            <a:off x="15940402" y="1938389"/>
            <a:ext cx="560744" cy="3187"/>
          </a:xfrm>
          <a:prstGeom prst="line">
            <a:avLst/>
          </a:prstGeom>
          <a:ln w="6350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다리꼴 155">
            <a:extLst>
              <a:ext uri="{FF2B5EF4-FFF2-40B4-BE49-F238E27FC236}">
                <a16:creationId xmlns:a16="http://schemas.microsoft.com/office/drawing/2014/main" id="{DB0D0E9A-0FD2-4E1C-8DDB-EC4426152E54}"/>
              </a:ext>
            </a:extLst>
          </p:cNvPr>
          <p:cNvSpPr/>
          <p:nvPr/>
        </p:nvSpPr>
        <p:spPr>
          <a:xfrm>
            <a:off x="15883638" y="102531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157FBC9-1D2C-4901-8070-F65DE7C4E40F}"/>
              </a:ext>
            </a:extLst>
          </p:cNvPr>
          <p:cNvSpPr/>
          <p:nvPr/>
        </p:nvSpPr>
        <p:spPr>
          <a:xfrm>
            <a:off x="15927653" y="153269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4B99AD0-4955-498E-AE21-D9449FD85930}"/>
              </a:ext>
            </a:extLst>
          </p:cNvPr>
          <p:cNvSpPr/>
          <p:nvPr/>
        </p:nvSpPr>
        <p:spPr>
          <a:xfrm>
            <a:off x="16385444" y="153269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4C8E4404-F046-4FE0-BFA7-1F168094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5051" y="-9624455"/>
            <a:ext cx="17810370" cy="9421103"/>
          </a:xfrm>
          <a:prstGeom prst="rect">
            <a:avLst/>
          </a:prstGeom>
        </p:spPr>
      </p:pic>
      <p:sp>
        <p:nvSpPr>
          <p:cNvPr id="160" name="사다리꼴 159">
            <a:extLst>
              <a:ext uri="{FF2B5EF4-FFF2-40B4-BE49-F238E27FC236}">
                <a16:creationId xmlns:a16="http://schemas.microsoft.com/office/drawing/2014/main" id="{BCEEFE0A-2C7E-4DCC-9809-52B56D47215C}"/>
              </a:ext>
            </a:extLst>
          </p:cNvPr>
          <p:cNvSpPr/>
          <p:nvPr/>
        </p:nvSpPr>
        <p:spPr>
          <a:xfrm flipV="1">
            <a:off x="14016720" y="1632044"/>
            <a:ext cx="992879" cy="303736"/>
          </a:xfrm>
          <a:prstGeom prst="trapezoid">
            <a:avLst/>
          </a:prstGeom>
          <a:solidFill>
            <a:srgbClr val="F5A251"/>
          </a:solidFill>
          <a:ln w="57150" cap="rnd">
            <a:solidFill>
              <a:srgbClr val="F5A25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다리꼴 160">
            <a:extLst>
              <a:ext uri="{FF2B5EF4-FFF2-40B4-BE49-F238E27FC236}">
                <a16:creationId xmlns:a16="http://schemas.microsoft.com/office/drawing/2014/main" id="{CFC27DE3-391F-454D-A333-D60F9645EED9}"/>
              </a:ext>
            </a:extLst>
          </p:cNvPr>
          <p:cNvSpPr/>
          <p:nvPr/>
        </p:nvSpPr>
        <p:spPr>
          <a:xfrm>
            <a:off x="14016724" y="104568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5A251"/>
          </a:solidFill>
          <a:ln w="57150" cap="rnd">
            <a:solidFill>
              <a:srgbClr val="F5A25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818B2F6-672B-422C-BA31-53929AD6D6B6}"/>
              </a:ext>
            </a:extLst>
          </p:cNvPr>
          <p:cNvCxnSpPr/>
          <p:nvPr/>
        </p:nvCxnSpPr>
        <p:spPr>
          <a:xfrm flipV="1">
            <a:off x="14083521" y="1890122"/>
            <a:ext cx="311280" cy="327102"/>
          </a:xfrm>
          <a:prstGeom prst="line">
            <a:avLst/>
          </a:prstGeom>
          <a:ln w="8255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C376C45-E53E-4FFD-9FD1-8108FC215C3F}"/>
              </a:ext>
            </a:extLst>
          </p:cNvPr>
          <p:cNvCxnSpPr>
            <a:cxnSpLocks/>
          </p:cNvCxnSpPr>
          <p:nvPr/>
        </p:nvCxnSpPr>
        <p:spPr>
          <a:xfrm flipH="1" flipV="1">
            <a:off x="14675174" y="1890124"/>
            <a:ext cx="249463" cy="327100"/>
          </a:xfrm>
          <a:prstGeom prst="line">
            <a:avLst/>
          </a:prstGeom>
          <a:ln w="8255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3580565-4299-4B35-85F6-EBA8B1596AA5}"/>
              </a:ext>
            </a:extLst>
          </p:cNvPr>
          <p:cNvCxnSpPr>
            <a:cxnSpLocks/>
          </p:cNvCxnSpPr>
          <p:nvPr/>
        </p:nvCxnSpPr>
        <p:spPr>
          <a:xfrm>
            <a:off x="14239161" y="2074912"/>
            <a:ext cx="560744" cy="3187"/>
          </a:xfrm>
          <a:prstGeom prst="line">
            <a:avLst/>
          </a:prstGeom>
          <a:ln w="6350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다리꼴 164">
            <a:extLst>
              <a:ext uri="{FF2B5EF4-FFF2-40B4-BE49-F238E27FC236}">
                <a16:creationId xmlns:a16="http://schemas.microsoft.com/office/drawing/2014/main" id="{FBE0AD3E-7CA5-43A8-9EAD-3291C40431A4}"/>
              </a:ext>
            </a:extLst>
          </p:cNvPr>
          <p:cNvSpPr/>
          <p:nvPr/>
        </p:nvSpPr>
        <p:spPr>
          <a:xfrm>
            <a:off x="14182397" y="116183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C863D2F9-A87A-4720-A41D-68D7A84835D6}"/>
              </a:ext>
            </a:extLst>
          </p:cNvPr>
          <p:cNvSpPr/>
          <p:nvPr/>
        </p:nvSpPr>
        <p:spPr>
          <a:xfrm>
            <a:off x="14226412" y="166922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53BF00D-CB88-4190-BE71-908EB8949654}"/>
              </a:ext>
            </a:extLst>
          </p:cNvPr>
          <p:cNvSpPr/>
          <p:nvPr/>
        </p:nvSpPr>
        <p:spPr>
          <a:xfrm>
            <a:off x="14684203" y="166921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다리꼴 167">
            <a:extLst>
              <a:ext uri="{FF2B5EF4-FFF2-40B4-BE49-F238E27FC236}">
                <a16:creationId xmlns:a16="http://schemas.microsoft.com/office/drawing/2014/main" id="{4DF9558F-ACA2-43C5-9EAC-18B789AC8E9E}"/>
              </a:ext>
            </a:extLst>
          </p:cNvPr>
          <p:cNvSpPr/>
          <p:nvPr/>
        </p:nvSpPr>
        <p:spPr>
          <a:xfrm flipV="1">
            <a:off x="10588406" y="6190116"/>
            <a:ext cx="992879" cy="303736"/>
          </a:xfrm>
          <a:prstGeom prst="trapezoid">
            <a:avLst/>
          </a:prstGeom>
          <a:solidFill>
            <a:srgbClr val="DBD350"/>
          </a:solidFill>
          <a:ln w="57150" cap="rnd">
            <a:solidFill>
              <a:srgbClr val="DBD3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다리꼴 168">
            <a:extLst>
              <a:ext uri="{FF2B5EF4-FFF2-40B4-BE49-F238E27FC236}">
                <a16:creationId xmlns:a16="http://schemas.microsoft.com/office/drawing/2014/main" id="{58385A67-136C-4724-9A17-C6A05D0355F3}"/>
              </a:ext>
            </a:extLst>
          </p:cNvPr>
          <p:cNvSpPr/>
          <p:nvPr/>
        </p:nvSpPr>
        <p:spPr>
          <a:xfrm>
            <a:off x="10588410" y="560375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DBD350"/>
          </a:solidFill>
          <a:ln w="57150" cap="rnd">
            <a:solidFill>
              <a:srgbClr val="DBD3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18D7489-BEEC-49C0-8AF4-AE06AF07C9EC}"/>
              </a:ext>
            </a:extLst>
          </p:cNvPr>
          <p:cNvCxnSpPr/>
          <p:nvPr/>
        </p:nvCxnSpPr>
        <p:spPr>
          <a:xfrm flipV="1">
            <a:off x="10655207" y="6448194"/>
            <a:ext cx="311280" cy="327102"/>
          </a:xfrm>
          <a:prstGeom prst="line">
            <a:avLst/>
          </a:prstGeom>
          <a:ln w="8255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FBF1B08-719B-48CC-9564-EEEAF52D83A1}"/>
              </a:ext>
            </a:extLst>
          </p:cNvPr>
          <p:cNvCxnSpPr>
            <a:cxnSpLocks/>
          </p:cNvCxnSpPr>
          <p:nvPr/>
        </p:nvCxnSpPr>
        <p:spPr>
          <a:xfrm flipH="1" flipV="1">
            <a:off x="11246860" y="6448196"/>
            <a:ext cx="249463" cy="327100"/>
          </a:xfrm>
          <a:prstGeom prst="line">
            <a:avLst/>
          </a:prstGeom>
          <a:ln w="8255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5D9FC8F-A530-4C04-850F-67080AEB3D8E}"/>
              </a:ext>
            </a:extLst>
          </p:cNvPr>
          <p:cNvCxnSpPr>
            <a:cxnSpLocks/>
          </p:cNvCxnSpPr>
          <p:nvPr/>
        </p:nvCxnSpPr>
        <p:spPr>
          <a:xfrm>
            <a:off x="10810847" y="6632984"/>
            <a:ext cx="560744" cy="3187"/>
          </a:xfrm>
          <a:prstGeom prst="line">
            <a:avLst/>
          </a:prstGeom>
          <a:ln w="6350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다리꼴 172">
            <a:extLst>
              <a:ext uri="{FF2B5EF4-FFF2-40B4-BE49-F238E27FC236}">
                <a16:creationId xmlns:a16="http://schemas.microsoft.com/office/drawing/2014/main" id="{9C064BD8-2B29-4CE9-8EB9-EF61FC563794}"/>
              </a:ext>
            </a:extLst>
          </p:cNvPr>
          <p:cNvSpPr/>
          <p:nvPr/>
        </p:nvSpPr>
        <p:spPr>
          <a:xfrm>
            <a:off x="10754083" y="571990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2AD8E6C-FE4C-4F0E-A11A-EE1EAD2EEEAF}"/>
              </a:ext>
            </a:extLst>
          </p:cNvPr>
          <p:cNvSpPr/>
          <p:nvPr/>
        </p:nvSpPr>
        <p:spPr>
          <a:xfrm>
            <a:off x="10798098" y="622729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D1FCB0A-1497-4FC1-9CE8-5A75C0FBE03B}"/>
              </a:ext>
            </a:extLst>
          </p:cNvPr>
          <p:cNvSpPr/>
          <p:nvPr/>
        </p:nvSpPr>
        <p:spPr>
          <a:xfrm>
            <a:off x="11255889" y="622728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사다리꼴 175">
            <a:extLst>
              <a:ext uri="{FF2B5EF4-FFF2-40B4-BE49-F238E27FC236}">
                <a16:creationId xmlns:a16="http://schemas.microsoft.com/office/drawing/2014/main" id="{587F85BE-919A-4D3B-80BD-CE3D3978E236}"/>
              </a:ext>
            </a:extLst>
          </p:cNvPr>
          <p:cNvSpPr/>
          <p:nvPr/>
        </p:nvSpPr>
        <p:spPr>
          <a:xfrm flipV="1">
            <a:off x="17198014" y="1338610"/>
            <a:ext cx="992879" cy="303736"/>
          </a:xfrm>
          <a:prstGeom prst="trapezoid">
            <a:avLst/>
          </a:prstGeom>
          <a:solidFill>
            <a:srgbClr val="56AB2D"/>
          </a:solidFill>
          <a:ln w="57150" cap="rnd">
            <a:solidFill>
              <a:srgbClr val="56AB2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다리꼴 176">
            <a:extLst>
              <a:ext uri="{FF2B5EF4-FFF2-40B4-BE49-F238E27FC236}">
                <a16:creationId xmlns:a16="http://schemas.microsoft.com/office/drawing/2014/main" id="{CD091324-9DA5-4E68-8511-2E1E46BD4585}"/>
              </a:ext>
            </a:extLst>
          </p:cNvPr>
          <p:cNvSpPr/>
          <p:nvPr/>
        </p:nvSpPr>
        <p:spPr>
          <a:xfrm>
            <a:off x="17198018" y="75225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56AB2D"/>
          </a:solidFill>
          <a:ln w="57150" cap="rnd">
            <a:solidFill>
              <a:srgbClr val="56AB2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259C98C-0DFB-487A-812F-52108C79B3DE}"/>
              </a:ext>
            </a:extLst>
          </p:cNvPr>
          <p:cNvCxnSpPr/>
          <p:nvPr/>
        </p:nvCxnSpPr>
        <p:spPr>
          <a:xfrm flipV="1">
            <a:off x="17264815" y="1596688"/>
            <a:ext cx="311280" cy="327102"/>
          </a:xfrm>
          <a:prstGeom prst="line">
            <a:avLst/>
          </a:prstGeom>
          <a:ln w="8255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808D83C-40F0-4D4A-A97C-3666F775D112}"/>
              </a:ext>
            </a:extLst>
          </p:cNvPr>
          <p:cNvCxnSpPr>
            <a:cxnSpLocks/>
          </p:cNvCxnSpPr>
          <p:nvPr/>
        </p:nvCxnSpPr>
        <p:spPr>
          <a:xfrm flipH="1" flipV="1">
            <a:off x="17856468" y="1596690"/>
            <a:ext cx="249463" cy="327100"/>
          </a:xfrm>
          <a:prstGeom prst="line">
            <a:avLst/>
          </a:prstGeom>
          <a:ln w="8255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6499BD3-6BA2-4952-AB89-5DA7306A3920}"/>
              </a:ext>
            </a:extLst>
          </p:cNvPr>
          <p:cNvCxnSpPr>
            <a:cxnSpLocks/>
          </p:cNvCxnSpPr>
          <p:nvPr/>
        </p:nvCxnSpPr>
        <p:spPr>
          <a:xfrm>
            <a:off x="17420455" y="1781478"/>
            <a:ext cx="560744" cy="3187"/>
          </a:xfrm>
          <a:prstGeom prst="line">
            <a:avLst/>
          </a:prstGeom>
          <a:ln w="6350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다리꼴 180">
            <a:extLst>
              <a:ext uri="{FF2B5EF4-FFF2-40B4-BE49-F238E27FC236}">
                <a16:creationId xmlns:a16="http://schemas.microsoft.com/office/drawing/2014/main" id="{7E2864E3-01E4-4EF5-A714-8096874215A6}"/>
              </a:ext>
            </a:extLst>
          </p:cNvPr>
          <p:cNvSpPr/>
          <p:nvPr/>
        </p:nvSpPr>
        <p:spPr>
          <a:xfrm>
            <a:off x="17363691" y="86840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6C06DC39-7C0A-436B-AD05-51524D6F673C}"/>
              </a:ext>
            </a:extLst>
          </p:cNvPr>
          <p:cNvSpPr/>
          <p:nvPr/>
        </p:nvSpPr>
        <p:spPr>
          <a:xfrm>
            <a:off x="17407706" y="137578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8654283-1874-45D5-89E1-71E7AD85AF02}"/>
              </a:ext>
            </a:extLst>
          </p:cNvPr>
          <p:cNvSpPr/>
          <p:nvPr/>
        </p:nvSpPr>
        <p:spPr>
          <a:xfrm>
            <a:off x="17865497" y="137578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다리꼴 183">
            <a:extLst>
              <a:ext uri="{FF2B5EF4-FFF2-40B4-BE49-F238E27FC236}">
                <a16:creationId xmlns:a16="http://schemas.microsoft.com/office/drawing/2014/main" id="{53FF617E-2587-41B0-BD61-8EE6BB86697C}"/>
              </a:ext>
            </a:extLst>
          </p:cNvPr>
          <p:cNvSpPr/>
          <p:nvPr/>
        </p:nvSpPr>
        <p:spPr>
          <a:xfrm flipV="1">
            <a:off x="18760118" y="1656334"/>
            <a:ext cx="992879" cy="303736"/>
          </a:xfrm>
          <a:prstGeom prst="trapezoid">
            <a:avLst/>
          </a:prstGeom>
          <a:solidFill>
            <a:srgbClr val="AD8605"/>
          </a:solidFill>
          <a:ln w="57150" cap="rnd">
            <a:solidFill>
              <a:srgbClr val="AD860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다리꼴 184">
            <a:extLst>
              <a:ext uri="{FF2B5EF4-FFF2-40B4-BE49-F238E27FC236}">
                <a16:creationId xmlns:a16="http://schemas.microsoft.com/office/drawing/2014/main" id="{E6C9ACCC-DFFE-4230-A6D9-48D04ED90A7A}"/>
              </a:ext>
            </a:extLst>
          </p:cNvPr>
          <p:cNvSpPr/>
          <p:nvPr/>
        </p:nvSpPr>
        <p:spPr>
          <a:xfrm>
            <a:off x="18760122" y="106997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AD8605"/>
          </a:solidFill>
          <a:ln w="57150" cap="rnd">
            <a:solidFill>
              <a:srgbClr val="AD860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30D55B8-7DDB-4B0C-B264-D339A5D294DC}"/>
              </a:ext>
            </a:extLst>
          </p:cNvPr>
          <p:cNvCxnSpPr/>
          <p:nvPr/>
        </p:nvCxnSpPr>
        <p:spPr>
          <a:xfrm flipV="1">
            <a:off x="18826919" y="1914412"/>
            <a:ext cx="311280" cy="327102"/>
          </a:xfrm>
          <a:prstGeom prst="line">
            <a:avLst/>
          </a:prstGeom>
          <a:ln w="8255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C3A3BDD-ECE0-4B3A-80D5-5E623A9C3EC4}"/>
              </a:ext>
            </a:extLst>
          </p:cNvPr>
          <p:cNvCxnSpPr>
            <a:cxnSpLocks/>
          </p:cNvCxnSpPr>
          <p:nvPr/>
        </p:nvCxnSpPr>
        <p:spPr>
          <a:xfrm flipH="1" flipV="1">
            <a:off x="19418572" y="1914414"/>
            <a:ext cx="249463" cy="327100"/>
          </a:xfrm>
          <a:prstGeom prst="line">
            <a:avLst/>
          </a:prstGeom>
          <a:ln w="8255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6F6FF6F-5BCD-4A41-BD92-A713DFF30C21}"/>
              </a:ext>
            </a:extLst>
          </p:cNvPr>
          <p:cNvCxnSpPr>
            <a:cxnSpLocks/>
          </p:cNvCxnSpPr>
          <p:nvPr/>
        </p:nvCxnSpPr>
        <p:spPr>
          <a:xfrm>
            <a:off x="18982559" y="2099202"/>
            <a:ext cx="560744" cy="3187"/>
          </a:xfrm>
          <a:prstGeom prst="line">
            <a:avLst/>
          </a:prstGeom>
          <a:ln w="6350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다리꼴 188">
            <a:extLst>
              <a:ext uri="{FF2B5EF4-FFF2-40B4-BE49-F238E27FC236}">
                <a16:creationId xmlns:a16="http://schemas.microsoft.com/office/drawing/2014/main" id="{27AA88EB-EDB1-413E-A01F-ACCD71E3713A}"/>
              </a:ext>
            </a:extLst>
          </p:cNvPr>
          <p:cNvSpPr/>
          <p:nvPr/>
        </p:nvSpPr>
        <p:spPr>
          <a:xfrm>
            <a:off x="18925795" y="118612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0F8246F-65F7-4813-9B72-8354DCCFF7D1}"/>
              </a:ext>
            </a:extLst>
          </p:cNvPr>
          <p:cNvSpPr/>
          <p:nvPr/>
        </p:nvSpPr>
        <p:spPr>
          <a:xfrm>
            <a:off x="18969810" y="169351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F86A3CD-1FA6-4BCA-A914-D1C1DBB2EB53}"/>
              </a:ext>
            </a:extLst>
          </p:cNvPr>
          <p:cNvSpPr/>
          <p:nvPr/>
        </p:nvSpPr>
        <p:spPr>
          <a:xfrm>
            <a:off x="19427601" y="169350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사다리꼴 191">
            <a:extLst>
              <a:ext uri="{FF2B5EF4-FFF2-40B4-BE49-F238E27FC236}">
                <a16:creationId xmlns:a16="http://schemas.microsoft.com/office/drawing/2014/main" id="{388B63A3-787F-4629-A427-6B5095EED1E6}"/>
              </a:ext>
            </a:extLst>
          </p:cNvPr>
          <p:cNvSpPr/>
          <p:nvPr/>
        </p:nvSpPr>
        <p:spPr>
          <a:xfrm flipV="1">
            <a:off x="12509779" y="1681667"/>
            <a:ext cx="992879" cy="303736"/>
          </a:xfrm>
          <a:prstGeom prst="trapezoid">
            <a:avLst/>
          </a:prstGeom>
          <a:solidFill>
            <a:srgbClr val="D4003B"/>
          </a:solidFill>
          <a:ln w="57150" cap="rnd">
            <a:solidFill>
              <a:srgbClr val="D400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사다리꼴 192">
            <a:extLst>
              <a:ext uri="{FF2B5EF4-FFF2-40B4-BE49-F238E27FC236}">
                <a16:creationId xmlns:a16="http://schemas.microsoft.com/office/drawing/2014/main" id="{9DC88861-4990-43DC-B9C0-4696C093AA9E}"/>
              </a:ext>
            </a:extLst>
          </p:cNvPr>
          <p:cNvSpPr/>
          <p:nvPr/>
        </p:nvSpPr>
        <p:spPr>
          <a:xfrm>
            <a:off x="12509783" y="109530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D4003B"/>
          </a:solidFill>
          <a:ln w="57150" cap="rnd">
            <a:solidFill>
              <a:srgbClr val="D400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B023FBB-3203-423C-B95F-3B1004216EE3}"/>
              </a:ext>
            </a:extLst>
          </p:cNvPr>
          <p:cNvCxnSpPr/>
          <p:nvPr/>
        </p:nvCxnSpPr>
        <p:spPr>
          <a:xfrm flipV="1">
            <a:off x="12576580" y="1939745"/>
            <a:ext cx="311280" cy="327102"/>
          </a:xfrm>
          <a:prstGeom prst="line">
            <a:avLst/>
          </a:prstGeom>
          <a:ln w="8255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5644772-9384-4A32-8132-57C4F9C30957}"/>
              </a:ext>
            </a:extLst>
          </p:cNvPr>
          <p:cNvCxnSpPr>
            <a:cxnSpLocks/>
          </p:cNvCxnSpPr>
          <p:nvPr/>
        </p:nvCxnSpPr>
        <p:spPr>
          <a:xfrm flipH="1" flipV="1">
            <a:off x="13168233" y="1939747"/>
            <a:ext cx="249463" cy="327100"/>
          </a:xfrm>
          <a:prstGeom prst="line">
            <a:avLst/>
          </a:prstGeom>
          <a:ln w="8255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2C110D2-BE38-43A5-9DDF-8DD23BA992AE}"/>
              </a:ext>
            </a:extLst>
          </p:cNvPr>
          <p:cNvCxnSpPr>
            <a:cxnSpLocks/>
          </p:cNvCxnSpPr>
          <p:nvPr/>
        </p:nvCxnSpPr>
        <p:spPr>
          <a:xfrm>
            <a:off x="12732220" y="2124535"/>
            <a:ext cx="560744" cy="3187"/>
          </a:xfrm>
          <a:prstGeom prst="line">
            <a:avLst/>
          </a:prstGeom>
          <a:ln w="6350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다리꼴 196">
            <a:extLst>
              <a:ext uri="{FF2B5EF4-FFF2-40B4-BE49-F238E27FC236}">
                <a16:creationId xmlns:a16="http://schemas.microsoft.com/office/drawing/2014/main" id="{371F2FA4-2E7E-4574-8BFA-54E84A8E2C21}"/>
              </a:ext>
            </a:extLst>
          </p:cNvPr>
          <p:cNvSpPr/>
          <p:nvPr/>
        </p:nvSpPr>
        <p:spPr>
          <a:xfrm>
            <a:off x="12675456" y="121146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D65EBE6-144A-43FE-B848-04C7C880103A}"/>
              </a:ext>
            </a:extLst>
          </p:cNvPr>
          <p:cNvSpPr/>
          <p:nvPr/>
        </p:nvSpPr>
        <p:spPr>
          <a:xfrm>
            <a:off x="12719471" y="171884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D475CCAD-3B76-43C5-8353-6FFF6E6F8812}"/>
              </a:ext>
            </a:extLst>
          </p:cNvPr>
          <p:cNvSpPr/>
          <p:nvPr/>
        </p:nvSpPr>
        <p:spPr>
          <a:xfrm>
            <a:off x="13177262" y="171883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다리꼴 199">
            <a:extLst>
              <a:ext uri="{FF2B5EF4-FFF2-40B4-BE49-F238E27FC236}">
                <a16:creationId xmlns:a16="http://schemas.microsoft.com/office/drawing/2014/main" id="{E1667640-EE39-423E-A49C-016861F8231F}"/>
              </a:ext>
            </a:extLst>
          </p:cNvPr>
          <p:cNvSpPr/>
          <p:nvPr/>
        </p:nvSpPr>
        <p:spPr>
          <a:xfrm flipV="1">
            <a:off x="17098970" y="6166370"/>
            <a:ext cx="992879" cy="303736"/>
          </a:xfrm>
          <a:prstGeom prst="trapezoid">
            <a:avLst/>
          </a:prstGeom>
          <a:solidFill>
            <a:srgbClr val="FABE00"/>
          </a:solidFill>
          <a:ln w="57150" cap="rnd">
            <a:solidFill>
              <a:srgbClr val="FAB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다리꼴 200">
            <a:extLst>
              <a:ext uri="{FF2B5EF4-FFF2-40B4-BE49-F238E27FC236}">
                <a16:creationId xmlns:a16="http://schemas.microsoft.com/office/drawing/2014/main" id="{1BD6A17E-41A8-412C-93E7-4B9D3EE806D6}"/>
              </a:ext>
            </a:extLst>
          </p:cNvPr>
          <p:cNvSpPr/>
          <p:nvPr/>
        </p:nvSpPr>
        <p:spPr>
          <a:xfrm>
            <a:off x="17098974" y="558001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ABE00"/>
          </a:solidFill>
          <a:ln w="57150" cap="rnd">
            <a:solidFill>
              <a:srgbClr val="FAB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4E4928F-0137-4490-9BFC-4A2CF8538D28}"/>
              </a:ext>
            </a:extLst>
          </p:cNvPr>
          <p:cNvCxnSpPr/>
          <p:nvPr/>
        </p:nvCxnSpPr>
        <p:spPr>
          <a:xfrm flipV="1">
            <a:off x="17165771" y="6424448"/>
            <a:ext cx="311280" cy="327102"/>
          </a:xfrm>
          <a:prstGeom prst="line">
            <a:avLst/>
          </a:prstGeom>
          <a:ln w="8255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3AEFBE08-C913-40CB-B3D3-24B0AE4E60F1}"/>
              </a:ext>
            </a:extLst>
          </p:cNvPr>
          <p:cNvCxnSpPr>
            <a:cxnSpLocks/>
          </p:cNvCxnSpPr>
          <p:nvPr/>
        </p:nvCxnSpPr>
        <p:spPr>
          <a:xfrm flipH="1" flipV="1">
            <a:off x="17757424" y="6424450"/>
            <a:ext cx="249463" cy="327100"/>
          </a:xfrm>
          <a:prstGeom prst="line">
            <a:avLst/>
          </a:prstGeom>
          <a:ln w="8255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735B1A23-BBD8-45EC-B5F6-CFC0091CA42C}"/>
              </a:ext>
            </a:extLst>
          </p:cNvPr>
          <p:cNvCxnSpPr>
            <a:cxnSpLocks/>
          </p:cNvCxnSpPr>
          <p:nvPr/>
        </p:nvCxnSpPr>
        <p:spPr>
          <a:xfrm>
            <a:off x="17321411" y="6609238"/>
            <a:ext cx="560744" cy="3187"/>
          </a:xfrm>
          <a:prstGeom prst="line">
            <a:avLst/>
          </a:prstGeom>
          <a:ln w="6350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다리꼴 204">
            <a:extLst>
              <a:ext uri="{FF2B5EF4-FFF2-40B4-BE49-F238E27FC236}">
                <a16:creationId xmlns:a16="http://schemas.microsoft.com/office/drawing/2014/main" id="{E2163327-97A0-4518-81E8-155BE12330BB}"/>
              </a:ext>
            </a:extLst>
          </p:cNvPr>
          <p:cNvSpPr/>
          <p:nvPr/>
        </p:nvSpPr>
        <p:spPr>
          <a:xfrm>
            <a:off x="17264647" y="569616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B3DAE0B-6B1A-4EEB-B545-039357CF8179}"/>
              </a:ext>
            </a:extLst>
          </p:cNvPr>
          <p:cNvSpPr/>
          <p:nvPr/>
        </p:nvSpPr>
        <p:spPr>
          <a:xfrm>
            <a:off x="17308662" y="620354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7AD8A94-4A04-451E-852F-5F5EFCC077E9}"/>
              </a:ext>
            </a:extLst>
          </p:cNvPr>
          <p:cNvSpPr/>
          <p:nvPr/>
        </p:nvSpPr>
        <p:spPr>
          <a:xfrm>
            <a:off x="17766453" y="620354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사다리꼴 207">
            <a:extLst>
              <a:ext uri="{FF2B5EF4-FFF2-40B4-BE49-F238E27FC236}">
                <a16:creationId xmlns:a16="http://schemas.microsoft.com/office/drawing/2014/main" id="{9302997D-AB9A-4782-833A-2D638F54FBB4}"/>
              </a:ext>
            </a:extLst>
          </p:cNvPr>
          <p:cNvSpPr/>
          <p:nvPr/>
        </p:nvSpPr>
        <p:spPr>
          <a:xfrm flipV="1">
            <a:off x="18479119" y="6166370"/>
            <a:ext cx="992879" cy="303736"/>
          </a:xfrm>
          <a:prstGeom prst="trapezoid">
            <a:avLst/>
          </a:prstGeom>
          <a:solidFill>
            <a:srgbClr val="8FC31F"/>
          </a:solidFill>
          <a:ln w="57150" cap="rnd">
            <a:solidFill>
              <a:srgbClr val="8FC3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사다리꼴 208">
            <a:extLst>
              <a:ext uri="{FF2B5EF4-FFF2-40B4-BE49-F238E27FC236}">
                <a16:creationId xmlns:a16="http://schemas.microsoft.com/office/drawing/2014/main" id="{19BBF1C3-A138-49D2-97E9-F779798FE93C}"/>
              </a:ext>
            </a:extLst>
          </p:cNvPr>
          <p:cNvSpPr/>
          <p:nvPr/>
        </p:nvSpPr>
        <p:spPr>
          <a:xfrm>
            <a:off x="18479123" y="558001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8FC31F"/>
          </a:solidFill>
          <a:ln w="57150" cap="rnd">
            <a:solidFill>
              <a:srgbClr val="8FC3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52835499-C66D-441A-BD97-75667E037949}"/>
              </a:ext>
            </a:extLst>
          </p:cNvPr>
          <p:cNvCxnSpPr/>
          <p:nvPr/>
        </p:nvCxnSpPr>
        <p:spPr>
          <a:xfrm flipV="1">
            <a:off x="18545920" y="6424448"/>
            <a:ext cx="311280" cy="327102"/>
          </a:xfrm>
          <a:prstGeom prst="line">
            <a:avLst/>
          </a:prstGeom>
          <a:ln w="8255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70191BED-86C4-4368-A508-20F7857C3FFC}"/>
              </a:ext>
            </a:extLst>
          </p:cNvPr>
          <p:cNvCxnSpPr>
            <a:cxnSpLocks/>
          </p:cNvCxnSpPr>
          <p:nvPr/>
        </p:nvCxnSpPr>
        <p:spPr>
          <a:xfrm flipH="1" flipV="1">
            <a:off x="19137573" y="6424450"/>
            <a:ext cx="249463" cy="327100"/>
          </a:xfrm>
          <a:prstGeom prst="line">
            <a:avLst/>
          </a:prstGeom>
          <a:ln w="8255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0A6DE43-0100-4A0C-B1BA-39786B9AD87C}"/>
              </a:ext>
            </a:extLst>
          </p:cNvPr>
          <p:cNvCxnSpPr>
            <a:cxnSpLocks/>
          </p:cNvCxnSpPr>
          <p:nvPr/>
        </p:nvCxnSpPr>
        <p:spPr>
          <a:xfrm>
            <a:off x="18701560" y="6609238"/>
            <a:ext cx="560744" cy="3187"/>
          </a:xfrm>
          <a:prstGeom prst="line">
            <a:avLst/>
          </a:prstGeom>
          <a:ln w="6350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사다리꼴 212">
            <a:extLst>
              <a:ext uri="{FF2B5EF4-FFF2-40B4-BE49-F238E27FC236}">
                <a16:creationId xmlns:a16="http://schemas.microsoft.com/office/drawing/2014/main" id="{243AC3A2-A3AC-4572-885D-3B4587C29A68}"/>
              </a:ext>
            </a:extLst>
          </p:cNvPr>
          <p:cNvSpPr/>
          <p:nvPr/>
        </p:nvSpPr>
        <p:spPr>
          <a:xfrm>
            <a:off x="18644796" y="569616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0DCF869E-4E06-4AC5-A551-FA74084140D4}"/>
              </a:ext>
            </a:extLst>
          </p:cNvPr>
          <p:cNvSpPr/>
          <p:nvPr/>
        </p:nvSpPr>
        <p:spPr>
          <a:xfrm>
            <a:off x="18688811" y="620354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6B18BCB-E0AA-449A-9779-B706496AD154}"/>
              </a:ext>
            </a:extLst>
          </p:cNvPr>
          <p:cNvSpPr/>
          <p:nvPr/>
        </p:nvSpPr>
        <p:spPr>
          <a:xfrm>
            <a:off x="19146602" y="620354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다리꼴 215">
            <a:extLst>
              <a:ext uri="{FF2B5EF4-FFF2-40B4-BE49-F238E27FC236}">
                <a16:creationId xmlns:a16="http://schemas.microsoft.com/office/drawing/2014/main" id="{6F095F2D-E615-46F1-9FCF-CE331E1B6E50}"/>
              </a:ext>
            </a:extLst>
          </p:cNvPr>
          <p:cNvSpPr/>
          <p:nvPr/>
        </p:nvSpPr>
        <p:spPr>
          <a:xfrm flipV="1">
            <a:off x="14069264" y="6175932"/>
            <a:ext cx="992879" cy="303736"/>
          </a:xfrm>
          <a:prstGeom prst="trapezoid">
            <a:avLst/>
          </a:prstGeom>
          <a:solidFill>
            <a:srgbClr val="FFCD12"/>
          </a:solidFill>
          <a:ln w="57150" cap="rnd">
            <a:solidFill>
              <a:srgbClr val="FFCD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사다리꼴 216">
            <a:extLst>
              <a:ext uri="{FF2B5EF4-FFF2-40B4-BE49-F238E27FC236}">
                <a16:creationId xmlns:a16="http://schemas.microsoft.com/office/drawing/2014/main" id="{609F123D-04C4-4F37-AD97-922EA49B496D}"/>
              </a:ext>
            </a:extLst>
          </p:cNvPr>
          <p:cNvSpPr/>
          <p:nvPr/>
        </p:nvSpPr>
        <p:spPr>
          <a:xfrm>
            <a:off x="14069268" y="5589573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FCD12"/>
          </a:solidFill>
          <a:ln w="57150" cap="rnd">
            <a:solidFill>
              <a:srgbClr val="FFCD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DEB166E9-3580-43C7-97EB-6A3E5DB44917}"/>
              </a:ext>
            </a:extLst>
          </p:cNvPr>
          <p:cNvCxnSpPr/>
          <p:nvPr/>
        </p:nvCxnSpPr>
        <p:spPr>
          <a:xfrm flipV="1">
            <a:off x="14136065" y="6434010"/>
            <a:ext cx="311280" cy="327102"/>
          </a:xfrm>
          <a:prstGeom prst="line">
            <a:avLst/>
          </a:prstGeom>
          <a:ln w="8255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DFE321E-592F-4955-B529-3579B7F5F15F}"/>
              </a:ext>
            </a:extLst>
          </p:cNvPr>
          <p:cNvCxnSpPr>
            <a:cxnSpLocks/>
          </p:cNvCxnSpPr>
          <p:nvPr/>
        </p:nvCxnSpPr>
        <p:spPr>
          <a:xfrm flipH="1" flipV="1">
            <a:off x="14727718" y="6434012"/>
            <a:ext cx="249463" cy="327100"/>
          </a:xfrm>
          <a:prstGeom prst="line">
            <a:avLst/>
          </a:prstGeom>
          <a:ln w="8255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723CECDF-1E37-4D4E-9106-B0EE443662DB}"/>
              </a:ext>
            </a:extLst>
          </p:cNvPr>
          <p:cNvCxnSpPr>
            <a:cxnSpLocks/>
          </p:cNvCxnSpPr>
          <p:nvPr/>
        </p:nvCxnSpPr>
        <p:spPr>
          <a:xfrm>
            <a:off x="14291705" y="6618800"/>
            <a:ext cx="560744" cy="3187"/>
          </a:xfrm>
          <a:prstGeom prst="line">
            <a:avLst/>
          </a:prstGeom>
          <a:ln w="6350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다리꼴 220">
            <a:extLst>
              <a:ext uri="{FF2B5EF4-FFF2-40B4-BE49-F238E27FC236}">
                <a16:creationId xmlns:a16="http://schemas.microsoft.com/office/drawing/2014/main" id="{8F5F29FA-A5CD-4DB8-AC33-DFA0A9D3A7DA}"/>
              </a:ext>
            </a:extLst>
          </p:cNvPr>
          <p:cNvSpPr/>
          <p:nvPr/>
        </p:nvSpPr>
        <p:spPr>
          <a:xfrm>
            <a:off x="14234941" y="5705725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0F7BF83-5F91-49AC-83B6-0824CD9DAA81}"/>
              </a:ext>
            </a:extLst>
          </p:cNvPr>
          <p:cNvSpPr/>
          <p:nvPr/>
        </p:nvSpPr>
        <p:spPr>
          <a:xfrm>
            <a:off x="14278956" y="621310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D639DF1-F3D8-43F2-BFEF-E4FBF7F95A63}"/>
              </a:ext>
            </a:extLst>
          </p:cNvPr>
          <p:cNvSpPr/>
          <p:nvPr/>
        </p:nvSpPr>
        <p:spPr>
          <a:xfrm>
            <a:off x="14736747" y="6213104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사다리꼴 223">
            <a:extLst>
              <a:ext uri="{FF2B5EF4-FFF2-40B4-BE49-F238E27FC236}">
                <a16:creationId xmlns:a16="http://schemas.microsoft.com/office/drawing/2014/main" id="{68568B7C-6314-440C-8212-1FB6C59D0CB4}"/>
              </a:ext>
            </a:extLst>
          </p:cNvPr>
          <p:cNvSpPr/>
          <p:nvPr/>
        </p:nvSpPr>
        <p:spPr>
          <a:xfrm flipV="1">
            <a:off x="11130195" y="1855784"/>
            <a:ext cx="992879" cy="303736"/>
          </a:xfrm>
          <a:prstGeom prst="trapezoid">
            <a:avLst/>
          </a:prstGeom>
          <a:solidFill>
            <a:srgbClr val="FB8100"/>
          </a:solidFill>
          <a:ln w="57150" cap="rnd">
            <a:solidFill>
              <a:srgbClr val="FB81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다리꼴 224">
            <a:extLst>
              <a:ext uri="{FF2B5EF4-FFF2-40B4-BE49-F238E27FC236}">
                <a16:creationId xmlns:a16="http://schemas.microsoft.com/office/drawing/2014/main" id="{8A946F45-19FF-46B0-BC75-73F95D455284}"/>
              </a:ext>
            </a:extLst>
          </p:cNvPr>
          <p:cNvSpPr/>
          <p:nvPr/>
        </p:nvSpPr>
        <p:spPr>
          <a:xfrm>
            <a:off x="11130199" y="126942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B8100"/>
          </a:solidFill>
          <a:ln w="57150" cap="rnd">
            <a:solidFill>
              <a:srgbClr val="FB81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FEBEAC4-ADCB-4B2C-8125-75012D8FE028}"/>
              </a:ext>
            </a:extLst>
          </p:cNvPr>
          <p:cNvCxnSpPr/>
          <p:nvPr/>
        </p:nvCxnSpPr>
        <p:spPr>
          <a:xfrm flipV="1">
            <a:off x="11196996" y="2113862"/>
            <a:ext cx="311280" cy="327102"/>
          </a:xfrm>
          <a:prstGeom prst="line">
            <a:avLst/>
          </a:prstGeom>
          <a:ln w="8255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3A543CC8-2202-45EA-8412-4C3C890C4495}"/>
              </a:ext>
            </a:extLst>
          </p:cNvPr>
          <p:cNvCxnSpPr>
            <a:cxnSpLocks/>
          </p:cNvCxnSpPr>
          <p:nvPr/>
        </p:nvCxnSpPr>
        <p:spPr>
          <a:xfrm flipH="1" flipV="1">
            <a:off x="11788649" y="2113864"/>
            <a:ext cx="249463" cy="327100"/>
          </a:xfrm>
          <a:prstGeom prst="line">
            <a:avLst/>
          </a:prstGeom>
          <a:ln w="8255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F60D4AAC-E1A7-4FA0-9FE3-F7C4263720F2}"/>
              </a:ext>
            </a:extLst>
          </p:cNvPr>
          <p:cNvCxnSpPr>
            <a:cxnSpLocks/>
          </p:cNvCxnSpPr>
          <p:nvPr/>
        </p:nvCxnSpPr>
        <p:spPr>
          <a:xfrm>
            <a:off x="11352636" y="2298652"/>
            <a:ext cx="560744" cy="3187"/>
          </a:xfrm>
          <a:prstGeom prst="line">
            <a:avLst/>
          </a:prstGeom>
          <a:ln w="6350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사다리꼴 228">
            <a:extLst>
              <a:ext uri="{FF2B5EF4-FFF2-40B4-BE49-F238E27FC236}">
                <a16:creationId xmlns:a16="http://schemas.microsoft.com/office/drawing/2014/main" id="{5CCEC430-ABF4-4A23-99F0-751CFE318045}"/>
              </a:ext>
            </a:extLst>
          </p:cNvPr>
          <p:cNvSpPr/>
          <p:nvPr/>
        </p:nvSpPr>
        <p:spPr>
          <a:xfrm>
            <a:off x="11295872" y="138557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B5772CB-C77E-49CD-96AF-E543F39BF5FF}"/>
              </a:ext>
            </a:extLst>
          </p:cNvPr>
          <p:cNvSpPr/>
          <p:nvPr/>
        </p:nvSpPr>
        <p:spPr>
          <a:xfrm>
            <a:off x="11339887" y="189296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51944FF-6B37-4A0A-BAF6-74A79A6B3D30}"/>
              </a:ext>
            </a:extLst>
          </p:cNvPr>
          <p:cNvSpPr/>
          <p:nvPr/>
        </p:nvSpPr>
        <p:spPr>
          <a:xfrm>
            <a:off x="11797678" y="189295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사다리꼴 231">
            <a:extLst>
              <a:ext uri="{FF2B5EF4-FFF2-40B4-BE49-F238E27FC236}">
                <a16:creationId xmlns:a16="http://schemas.microsoft.com/office/drawing/2014/main" id="{66BFA06A-EBBB-4039-BC15-7A34A8BC62AC}"/>
              </a:ext>
            </a:extLst>
          </p:cNvPr>
          <p:cNvSpPr/>
          <p:nvPr/>
        </p:nvSpPr>
        <p:spPr>
          <a:xfrm flipV="1">
            <a:off x="14144158" y="3309364"/>
            <a:ext cx="992879" cy="303736"/>
          </a:xfrm>
          <a:prstGeom prst="trapezoid">
            <a:avLst/>
          </a:prstGeom>
          <a:solidFill>
            <a:srgbClr val="0090D2"/>
          </a:solidFill>
          <a:ln w="57150" cap="rnd">
            <a:solidFill>
              <a:srgbClr val="0090D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사다리꼴 232">
            <a:extLst>
              <a:ext uri="{FF2B5EF4-FFF2-40B4-BE49-F238E27FC236}">
                <a16:creationId xmlns:a16="http://schemas.microsoft.com/office/drawing/2014/main" id="{6B18E667-2EC9-4E75-B82D-634B436EAF22}"/>
              </a:ext>
            </a:extLst>
          </p:cNvPr>
          <p:cNvSpPr/>
          <p:nvPr/>
        </p:nvSpPr>
        <p:spPr>
          <a:xfrm>
            <a:off x="14144162" y="272300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90D2"/>
          </a:solidFill>
          <a:ln w="57150" cap="rnd">
            <a:solidFill>
              <a:srgbClr val="0090D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E708284F-9622-49A0-9504-954F7A302404}"/>
              </a:ext>
            </a:extLst>
          </p:cNvPr>
          <p:cNvCxnSpPr/>
          <p:nvPr/>
        </p:nvCxnSpPr>
        <p:spPr>
          <a:xfrm flipV="1">
            <a:off x="14210959" y="3567442"/>
            <a:ext cx="311280" cy="327102"/>
          </a:xfrm>
          <a:prstGeom prst="line">
            <a:avLst/>
          </a:prstGeom>
          <a:ln w="8255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6B3A47D8-42B2-4524-9A3E-B8EA7869B6CD}"/>
              </a:ext>
            </a:extLst>
          </p:cNvPr>
          <p:cNvCxnSpPr>
            <a:cxnSpLocks/>
          </p:cNvCxnSpPr>
          <p:nvPr/>
        </p:nvCxnSpPr>
        <p:spPr>
          <a:xfrm flipH="1" flipV="1">
            <a:off x="14802612" y="3567444"/>
            <a:ext cx="249463" cy="327100"/>
          </a:xfrm>
          <a:prstGeom prst="line">
            <a:avLst/>
          </a:prstGeom>
          <a:ln w="8255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51C98DC5-A64B-4EF1-ACE2-47D91015510C}"/>
              </a:ext>
            </a:extLst>
          </p:cNvPr>
          <p:cNvCxnSpPr>
            <a:cxnSpLocks/>
          </p:cNvCxnSpPr>
          <p:nvPr/>
        </p:nvCxnSpPr>
        <p:spPr>
          <a:xfrm>
            <a:off x="14366599" y="3752232"/>
            <a:ext cx="560744" cy="3187"/>
          </a:xfrm>
          <a:prstGeom prst="line">
            <a:avLst/>
          </a:prstGeom>
          <a:ln w="6350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다리꼴 236">
            <a:extLst>
              <a:ext uri="{FF2B5EF4-FFF2-40B4-BE49-F238E27FC236}">
                <a16:creationId xmlns:a16="http://schemas.microsoft.com/office/drawing/2014/main" id="{E01A93CA-5140-4DCA-8E17-DF7CF43B3FAA}"/>
              </a:ext>
            </a:extLst>
          </p:cNvPr>
          <p:cNvSpPr/>
          <p:nvPr/>
        </p:nvSpPr>
        <p:spPr>
          <a:xfrm>
            <a:off x="14309835" y="283915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5C788BE7-3F9B-41A9-B582-2BA450D7B7CF}"/>
              </a:ext>
            </a:extLst>
          </p:cNvPr>
          <p:cNvSpPr/>
          <p:nvPr/>
        </p:nvSpPr>
        <p:spPr>
          <a:xfrm>
            <a:off x="14353850" y="334654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5D52248A-D279-40F6-AE58-808C240D724A}"/>
              </a:ext>
            </a:extLst>
          </p:cNvPr>
          <p:cNvSpPr/>
          <p:nvPr/>
        </p:nvSpPr>
        <p:spPr>
          <a:xfrm>
            <a:off x="14811641" y="334653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사다리꼴 239">
            <a:extLst>
              <a:ext uri="{FF2B5EF4-FFF2-40B4-BE49-F238E27FC236}">
                <a16:creationId xmlns:a16="http://schemas.microsoft.com/office/drawing/2014/main" id="{D29E6191-D451-4043-BAAE-4BA67EB3BD44}"/>
              </a:ext>
            </a:extLst>
          </p:cNvPr>
          <p:cNvSpPr/>
          <p:nvPr/>
        </p:nvSpPr>
        <p:spPr>
          <a:xfrm flipV="1">
            <a:off x="12413781" y="6234241"/>
            <a:ext cx="992879" cy="303736"/>
          </a:xfrm>
          <a:prstGeom prst="trapezoid">
            <a:avLst/>
          </a:prstGeom>
          <a:solidFill>
            <a:srgbClr val="77C4A3"/>
          </a:solidFill>
          <a:ln w="57150" cap="rnd">
            <a:solidFill>
              <a:srgbClr val="77C4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사다리꼴 240">
            <a:extLst>
              <a:ext uri="{FF2B5EF4-FFF2-40B4-BE49-F238E27FC236}">
                <a16:creationId xmlns:a16="http://schemas.microsoft.com/office/drawing/2014/main" id="{BDCFD7A2-8764-40FC-A674-802BEEBF1976}"/>
              </a:ext>
            </a:extLst>
          </p:cNvPr>
          <p:cNvSpPr/>
          <p:nvPr/>
        </p:nvSpPr>
        <p:spPr>
          <a:xfrm>
            <a:off x="12413785" y="564788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7C4A3"/>
          </a:solidFill>
          <a:ln w="57150" cap="rnd">
            <a:solidFill>
              <a:srgbClr val="77C4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64EBB5A-1D5F-4366-852F-C721E1BF4C34}"/>
              </a:ext>
            </a:extLst>
          </p:cNvPr>
          <p:cNvCxnSpPr/>
          <p:nvPr/>
        </p:nvCxnSpPr>
        <p:spPr>
          <a:xfrm flipV="1">
            <a:off x="12480582" y="6492319"/>
            <a:ext cx="311280" cy="327102"/>
          </a:xfrm>
          <a:prstGeom prst="line">
            <a:avLst/>
          </a:prstGeom>
          <a:ln w="8255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A529E484-337B-4754-8BE5-421B40B33A1E}"/>
              </a:ext>
            </a:extLst>
          </p:cNvPr>
          <p:cNvCxnSpPr>
            <a:cxnSpLocks/>
          </p:cNvCxnSpPr>
          <p:nvPr/>
        </p:nvCxnSpPr>
        <p:spPr>
          <a:xfrm flipH="1" flipV="1">
            <a:off x="13072235" y="6492321"/>
            <a:ext cx="249463" cy="327100"/>
          </a:xfrm>
          <a:prstGeom prst="line">
            <a:avLst/>
          </a:prstGeom>
          <a:ln w="8255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33E3EE82-4DAE-4332-9E74-6AFED2AB9726}"/>
              </a:ext>
            </a:extLst>
          </p:cNvPr>
          <p:cNvCxnSpPr>
            <a:cxnSpLocks/>
          </p:cNvCxnSpPr>
          <p:nvPr/>
        </p:nvCxnSpPr>
        <p:spPr>
          <a:xfrm>
            <a:off x="12636222" y="6677109"/>
            <a:ext cx="560744" cy="3187"/>
          </a:xfrm>
          <a:prstGeom prst="line">
            <a:avLst/>
          </a:prstGeom>
          <a:ln w="6350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다리꼴 244">
            <a:extLst>
              <a:ext uri="{FF2B5EF4-FFF2-40B4-BE49-F238E27FC236}">
                <a16:creationId xmlns:a16="http://schemas.microsoft.com/office/drawing/2014/main" id="{9491E24E-100E-4C6E-A81D-C00252B7AE31}"/>
              </a:ext>
            </a:extLst>
          </p:cNvPr>
          <p:cNvSpPr/>
          <p:nvPr/>
        </p:nvSpPr>
        <p:spPr>
          <a:xfrm>
            <a:off x="12579458" y="576403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8254196C-F1BF-4AC6-A0E5-7F29DAAF5239}"/>
              </a:ext>
            </a:extLst>
          </p:cNvPr>
          <p:cNvSpPr/>
          <p:nvPr/>
        </p:nvSpPr>
        <p:spPr>
          <a:xfrm>
            <a:off x="12623473" y="627141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815961E4-9F52-4ABD-8650-80EE026AE350}"/>
              </a:ext>
            </a:extLst>
          </p:cNvPr>
          <p:cNvSpPr/>
          <p:nvPr/>
        </p:nvSpPr>
        <p:spPr>
          <a:xfrm>
            <a:off x="13081264" y="627141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사다리꼴 255">
            <a:extLst>
              <a:ext uri="{FF2B5EF4-FFF2-40B4-BE49-F238E27FC236}">
                <a16:creationId xmlns:a16="http://schemas.microsoft.com/office/drawing/2014/main" id="{0ACB0AB4-59F5-4E30-9A0E-D9B77DA26E3D}"/>
              </a:ext>
            </a:extLst>
          </p:cNvPr>
          <p:cNvSpPr/>
          <p:nvPr/>
        </p:nvSpPr>
        <p:spPr>
          <a:xfrm flipV="1">
            <a:off x="11223624" y="3498778"/>
            <a:ext cx="992879" cy="303736"/>
          </a:xfrm>
          <a:prstGeom prst="trapezoid">
            <a:avLst/>
          </a:prstGeom>
          <a:solidFill>
            <a:srgbClr val="178C72"/>
          </a:solidFill>
          <a:ln w="57150" cap="rnd">
            <a:solidFill>
              <a:srgbClr val="178C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다리꼴 256">
            <a:extLst>
              <a:ext uri="{FF2B5EF4-FFF2-40B4-BE49-F238E27FC236}">
                <a16:creationId xmlns:a16="http://schemas.microsoft.com/office/drawing/2014/main" id="{8B01CF30-08BB-454E-976C-8A1A907D6588}"/>
              </a:ext>
            </a:extLst>
          </p:cNvPr>
          <p:cNvSpPr/>
          <p:nvPr/>
        </p:nvSpPr>
        <p:spPr>
          <a:xfrm>
            <a:off x="11223628" y="2912419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178C72"/>
          </a:solidFill>
          <a:ln w="57150" cap="rnd">
            <a:solidFill>
              <a:srgbClr val="178C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AA65E1D-64BD-42F6-8E23-D59A15781F03}"/>
              </a:ext>
            </a:extLst>
          </p:cNvPr>
          <p:cNvCxnSpPr/>
          <p:nvPr/>
        </p:nvCxnSpPr>
        <p:spPr>
          <a:xfrm flipV="1">
            <a:off x="11290425" y="3756856"/>
            <a:ext cx="311280" cy="327102"/>
          </a:xfrm>
          <a:prstGeom prst="line">
            <a:avLst/>
          </a:prstGeom>
          <a:ln w="8255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CFAD519A-A620-4DB1-AD38-66837E853C54}"/>
              </a:ext>
            </a:extLst>
          </p:cNvPr>
          <p:cNvCxnSpPr>
            <a:cxnSpLocks/>
          </p:cNvCxnSpPr>
          <p:nvPr/>
        </p:nvCxnSpPr>
        <p:spPr>
          <a:xfrm flipH="1" flipV="1">
            <a:off x="11882078" y="3756858"/>
            <a:ext cx="249463" cy="327100"/>
          </a:xfrm>
          <a:prstGeom prst="line">
            <a:avLst/>
          </a:prstGeom>
          <a:ln w="8255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72C877BB-1D42-4E5A-90DF-F66DEF5837BB}"/>
              </a:ext>
            </a:extLst>
          </p:cNvPr>
          <p:cNvCxnSpPr>
            <a:cxnSpLocks/>
          </p:cNvCxnSpPr>
          <p:nvPr/>
        </p:nvCxnSpPr>
        <p:spPr>
          <a:xfrm>
            <a:off x="11446065" y="3941646"/>
            <a:ext cx="560744" cy="3187"/>
          </a:xfrm>
          <a:prstGeom prst="line">
            <a:avLst/>
          </a:prstGeom>
          <a:ln w="6350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사다리꼴 260">
            <a:extLst>
              <a:ext uri="{FF2B5EF4-FFF2-40B4-BE49-F238E27FC236}">
                <a16:creationId xmlns:a16="http://schemas.microsoft.com/office/drawing/2014/main" id="{E6ED7F12-BD5A-4A4F-B54A-CD112D323314}"/>
              </a:ext>
            </a:extLst>
          </p:cNvPr>
          <p:cNvSpPr/>
          <p:nvPr/>
        </p:nvSpPr>
        <p:spPr>
          <a:xfrm>
            <a:off x="11389301" y="3028571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18E2CB6-EA3E-4596-96DC-1F94226B2C5F}"/>
              </a:ext>
            </a:extLst>
          </p:cNvPr>
          <p:cNvSpPr/>
          <p:nvPr/>
        </p:nvSpPr>
        <p:spPr>
          <a:xfrm>
            <a:off x="11433316" y="3535954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A1774D7-FF6D-4C06-9533-01EF28445C9E}"/>
              </a:ext>
            </a:extLst>
          </p:cNvPr>
          <p:cNvSpPr/>
          <p:nvPr/>
        </p:nvSpPr>
        <p:spPr>
          <a:xfrm>
            <a:off x="11891107" y="353595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사다리꼴 266">
            <a:extLst>
              <a:ext uri="{FF2B5EF4-FFF2-40B4-BE49-F238E27FC236}">
                <a16:creationId xmlns:a16="http://schemas.microsoft.com/office/drawing/2014/main" id="{14038E50-07F9-47C6-97EF-32C41A86ADCF}"/>
              </a:ext>
            </a:extLst>
          </p:cNvPr>
          <p:cNvSpPr/>
          <p:nvPr/>
        </p:nvSpPr>
        <p:spPr>
          <a:xfrm flipV="1">
            <a:off x="15979134" y="3423937"/>
            <a:ext cx="992879" cy="303736"/>
          </a:xfrm>
          <a:prstGeom prst="trapezoid">
            <a:avLst/>
          </a:prstGeom>
          <a:solidFill>
            <a:srgbClr val="005BAC"/>
          </a:solidFill>
          <a:ln w="57150" cap="rnd">
            <a:solidFill>
              <a:srgbClr val="005B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사다리꼴 267">
            <a:extLst>
              <a:ext uri="{FF2B5EF4-FFF2-40B4-BE49-F238E27FC236}">
                <a16:creationId xmlns:a16="http://schemas.microsoft.com/office/drawing/2014/main" id="{4F1BC581-8B05-4F3D-87E0-132A0E9622DB}"/>
              </a:ext>
            </a:extLst>
          </p:cNvPr>
          <p:cNvSpPr/>
          <p:nvPr/>
        </p:nvSpPr>
        <p:spPr>
          <a:xfrm>
            <a:off x="15979138" y="283757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5BAC"/>
          </a:solidFill>
          <a:ln w="57150" cap="rnd">
            <a:solidFill>
              <a:srgbClr val="005B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570D0280-1888-44DD-B878-56DAD0726FDB}"/>
              </a:ext>
            </a:extLst>
          </p:cNvPr>
          <p:cNvCxnSpPr/>
          <p:nvPr/>
        </p:nvCxnSpPr>
        <p:spPr>
          <a:xfrm flipV="1">
            <a:off x="16045935" y="3682015"/>
            <a:ext cx="311280" cy="327102"/>
          </a:xfrm>
          <a:prstGeom prst="line">
            <a:avLst/>
          </a:prstGeom>
          <a:ln w="8255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23A3B375-6808-4234-A268-A7672952B44C}"/>
              </a:ext>
            </a:extLst>
          </p:cNvPr>
          <p:cNvCxnSpPr>
            <a:cxnSpLocks/>
          </p:cNvCxnSpPr>
          <p:nvPr/>
        </p:nvCxnSpPr>
        <p:spPr>
          <a:xfrm flipH="1" flipV="1">
            <a:off x="16637588" y="3682017"/>
            <a:ext cx="249463" cy="327100"/>
          </a:xfrm>
          <a:prstGeom prst="line">
            <a:avLst/>
          </a:prstGeom>
          <a:ln w="8255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7ECF8B7F-6145-4B4F-80F5-95CA467FA4BE}"/>
              </a:ext>
            </a:extLst>
          </p:cNvPr>
          <p:cNvCxnSpPr>
            <a:cxnSpLocks/>
          </p:cNvCxnSpPr>
          <p:nvPr/>
        </p:nvCxnSpPr>
        <p:spPr>
          <a:xfrm>
            <a:off x="16201575" y="3866805"/>
            <a:ext cx="560744" cy="3187"/>
          </a:xfrm>
          <a:prstGeom prst="line">
            <a:avLst/>
          </a:prstGeom>
          <a:ln w="6350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다리꼴 271">
            <a:extLst>
              <a:ext uri="{FF2B5EF4-FFF2-40B4-BE49-F238E27FC236}">
                <a16:creationId xmlns:a16="http://schemas.microsoft.com/office/drawing/2014/main" id="{391B59F5-2748-4AAB-85AA-02FF34DEAEB9}"/>
              </a:ext>
            </a:extLst>
          </p:cNvPr>
          <p:cNvSpPr/>
          <p:nvPr/>
        </p:nvSpPr>
        <p:spPr>
          <a:xfrm>
            <a:off x="16144811" y="295373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1DD347B7-C71B-4BE0-8B61-35901F85D9F5}"/>
              </a:ext>
            </a:extLst>
          </p:cNvPr>
          <p:cNvSpPr/>
          <p:nvPr/>
        </p:nvSpPr>
        <p:spPr>
          <a:xfrm>
            <a:off x="16188826" y="346111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0781C0B2-6DE1-4A17-B19A-8EF47777D26B}"/>
              </a:ext>
            </a:extLst>
          </p:cNvPr>
          <p:cNvSpPr/>
          <p:nvPr/>
        </p:nvSpPr>
        <p:spPr>
          <a:xfrm>
            <a:off x="16646617" y="346110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3705498B-D2D4-4EE1-A99C-47A6D3B159A6}"/>
              </a:ext>
            </a:extLst>
          </p:cNvPr>
          <p:cNvGrpSpPr/>
          <p:nvPr/>
        </p:nvGrpSpPr>
        <p:grpSpPr>
          <a:xfrm>
            <a:off x="5157184" y="5248160"/>
            <a:ext cx="1008302" cy="1137285"/>
            <a:chOff x="4763057" y="4055745"/>
            <a:chExt cx="1008302" cy="1137285"/>
          </a:xfrm>
          <a:solidFill>
            <a:srgbClr val="E47E33"/>
          </a:solidFill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6E03256F-A37F-4A2E-BF3D-AB061F666AFF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E9616CC5-9B4B-4B0C-B34C-62CB476B4E0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사각형: 둥근 모서리 277">
              <a:extLst>
                <a:ext uri="{FF2B5EF4-FFF2-40B4-BE49-F238E27FC236}">
                  <a16:creationId xmlns:a16="http://schemas.microsoft.com/office/drawing/2014/main" id="{C61802F1-94FE-419B-807C-4160C1F97818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DB37346-CB68-41AA-B071-404ABED2DC4D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0" name="타원 279">
            <a:extLst>
              <a:ext uri="{FF2B5EF4-FFF2-40B4-BE49-F238E27FC236}">
                <a16:creationId xmlns:a16="http://schemas.microsoft.com/office/drawing/2014/main" id="{010A247D-EF32-4268-9BB3-377C65EF0664}"/>
              </a:ext>
            </a:extLst>
          </p:cNvPr>
          <p:cNvSpPr/>
          <p:nvPr/>
        </p:nvSpPr>
        <p:spPr>
          <a:xfrm>
            <a:off x="5887913" y="60254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9EA48F45-C096-4877-BCE1-D296DC98D77A}"/>
              </a:ext>
            </a:extLst>
          </p:cNvPr>
          <p:cNvSpPr/>
          <p:nvPr/>
        </p:nvSpPr>
        <p:spPr>
          <a:xfrm>
            <a:off x="5285377" y="60225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13159E0F-36DF-49DF-8267-7EFEDC1D390D}"/>
              </a:ext>
            </a:extLst>
          </p:cNvPr>
          <p:cNvSpPr/>
          <p:nvPr/>
        </p:nvSpPr>
        <p:spPr>
          <a:xfrm>
            <a:off x="5265769" y="5503430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56DD7995-C3EA-4964-A653-71A0AA08F83B}"/>
              </a:ext>
            </a:extLst>
          </p:cNvPr>
          <p:cNvGrpSpPr/>
          <p:nvPr/>
        </p:nvGrpSpPr>
        <p:grpSpPr>
          <a:xfrm>
            <a:off x="6777461" y="5203264"/>
            <a:ext cx="1008302" cy="1137285"/>
            <a:chOff x="4763057" y="4055745"/>
            <a:chExt cx="1008302" cy="1137285"/>
          </a:xfrm>
          <a:solidFill>
            <a:srgbClr val="896B57"/>
          </a:solidFill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562B271-466C-4545-9834-72F4B86303E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사각형: 둥근 모서리 284">
              <a:extLst>
                <a:ext uri="{FF2B5EF4-FFF2-40B4-BE49-F238E27FC236}">
                  <a16:creationId xmlns:a16="http://schemas.microsoft.com/office/drawing/2014/main" id="{44C1E959-D9A9-48A9-91A9-FB67CA36409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242F758E-C21B-436A-8911-79148009A2D8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사각형: 둥근 모서리 286">
              <a:extLst>
                <a:ext uri="{FF2B5EF4-FFF2-40B4-BE49-F238E27FC236}">
                  <a16:creationId xmlns:a16="http://schemas.microsoft.com/office/drawing/2014/main" id="{58EC520B-B32D-4672-90C0-EE6F2606F95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8" name="타원 287">
            <a:extLst>
              <a:ext uri="{FF2B5EF4-FFF2-40B4-BE49-F238E27FC236}">
                <a16:creationId xmlns:a16="http://schemas.microsoft.com/office/drawing/2014/main" id="{43B505CE-9240-42B2-948A-5F314D62B067}"/>
              </a:ext>
            </a:extLst>
          </p:cNvPr>
          <p:cNvSpPr/>
          <p:nvPr/>
        </p:nvSpPr>
        <p:spPr>
          <a:xfrm>
            <a:off x="7508190" y="598050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8E31B6A7-99CA-4DBB-B68D-A54DBE2BC1FD}"/>
              </a:ext>
            </a:extLst>
          </p:cNvPr>
          <p:cNvSpPr/>
          <p:nvPr/>
        </p:nvSpPr>
        <p:spPr>
          <a:xfrm>
            <a:off x="6905654" y="597764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CDB450F9-5FF0-4076-995B-614A73F58AAA}"/>
              </a:ext>
            </a:extLst>
          </p:cNvPr>
          <p:cNvSpPr/>
          <p:nvPr/>
        </p:nvSpPr>
        <p:spPr>
          <a:xfrm>
            <a:off x="6886046" y="545853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1024703-4148-4E7B-BCA7-842F359F9E5E}"/>
              </a:ext>
            </a:extLst>
          </p:cNvPr>
          <p:cNvGrpSpPr/>
          <p:nvPr/>
        </p:nvGrpSpPr>
        <p:grpSpPr>
          <a:xfrm>
            <a:off x="8133741" y="5090003"/>
            <a:ext cx="1008302" cy="1137285"/>
            <a:chOff x="4763057" y="4055745"/>
            <a:chExt cx="1008302" cy="1137285"/>
          </a:xfrm>
          <a:solidFill>
            <a:srgbClr val="1D8EEE"/>
          </a:solidFill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BD08F5E-3081-4C16-A710-E2F8DF4B4357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7CC8A16F-96CD-471E-8F36-5D34717983C9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3B248DA4-B70F-4372-994F-44A3441EBBD3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80CEAC07-0BD4-4016-93ED-2574D658FFFF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6" name="타원 295">
            <a:extLst>
              <a:ext uri="{FF2B5EF4-FFF2-40B4-BE49-F238E27FC236}">
                <a16:creationId xmlns:a16="http://schemas.microsoft.com/office/drawing/2014/main" id="{5E7336CC-B57B-4B2F-B26F-1F65412BD65F}"/>
              </a:ext>
            </a:extLst>
          </p:cNvPr>
          <p:cNvSpPr/>
          <p:nvPr/>
        </p:nvSpPr>
        <p:spPr>
          <a:xfrm>
            <a:off x="8864470" y="586724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CC8B449C-664E-464A-86E1-1EA4C763621E}"/>
              </a:ext>
            </a:extLst>
          </p:cNvPr>
          <p:cNvSpPr/>
          <p:nvPr/>
        </p:nvSpPr>
        <p:spPr>
          <a:xfrm>
            <a:off x="8261934" y="5864385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AA3E1270-F17E-4132-B77C-966AA196F7BB}"/>
              </a:ext>
            </a:extLst>
          </p:cNvPr>
          <p:cNvSpPr/>
          <p:nvPr/>
        </p:nvSpPr>
        <p:spPr>
          <a:xfrm>
            <a:off x="8242326" y="534527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2A06EBF5-6209-4872-8A44-991ACD8DC796}"/>
              </a:ext>
            </a:extLst>
          </p:cNvPr>
          <p:cNvGrpSpPr/>
          <p:nvPr/>
        </p:nvGrpSpPr>
        <p:grpSpPr>
          <a:xfrm>
            <a:off x="3596394" y="5370660"/>
            <a:ext cx="1008302" cy="1137285"/>
            <a:chOff x="4763057" y="4055745"/>
            <a:chExt cx="1008302" cy="1137285"/>
          </a:xfrm>
          <a:solidFill>
            <a:srgbClr val="7094E2"/>
          </a:solidFill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A277AE8F-04DE-46E6-B5F4-A4117F2BB9F1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사각형: 둥근 모서리 300">
              <a:extLst>
                <a:ext uri="{FF2B5EF4-FFF2-40B4-BE49-F238E27FC236}">
                  <a16:creationId xmlns:a16="http://schemas.microsoft.com/office/drawing/2014/main" id="{E0BAD85A-FE5D-49BD-9365-7C82B04F28B8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사각형: 둥근 모서리 301">
              <a:extLst>
                <a:ext uri="{FF2B5EF4-FFF2-40B4-BE49-F238E27FC236}">
                  <a16:creationId xmlns:a16="http://schemas.microsoft.com/office/drawing/2014/main" id="{8D4513FE-6F50-4F61-ADB5-E59A84A690CD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사각형: 둥근 모서리 302">
              <a:extLst>
                <a:ext uri="{FF2B5EF4-FFF2-40B4-BE49-F238E27FC236}">
                  <a16:creationId xmlns:a16="http://schemas.microsoft.com/office/drawing/2014/main" id="{F439C4D5-603F-46F5-9C0B-FD1D75BF0B08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4" name="타원 303">
            <a:extLst>
              <a:ext uri="{FF2B5EF4-FFF2-40B4-BE49-F238E27FC236}">
                <a16:creationId xmlns:a16="http://schemas.microsoft.com/office/drawing/2014/main" id="{D486D251-2366-45A5-9B84-554B0D336BAA}"/>
              </a:ext>
            </a:extLst>
          </p:cNvPr>
          <p:cNvSpPr/>
          <p:nvPr/>
        </p:nvSpPr>
        <p:spPr>
          <a:xfrm>
            <a:off x="4327123" y="61479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0DB43F63-79BE-49F7-AA20-BE12C36D7D28}"/>
              </a:ext>
            </a:extLst>
          </p:cNvPr>
          <p:cNvSpPr/>
          <p:nvPr/>
        </p:nvSpPr>
        <p:spPr>
          <a:xfrm>
            <a:off x="3724587" y="61450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사각형: 둥근 모서리 305">
            <a:extLst>
              <a:ext uri="{FF2B5EF4-FFF2-40B4-BE49-F238E27FC236}">
                <a16:creationId xmlns:a16="http://schemas.microsoft.com/office/drawing/2014/main" id="{C755C391-38A4-4E1D-AE36-9155F00537F7}"/>
              </a:ext>
            </a:extLst>
          </p:cNvPr>
          <p:cNvSpPr/>
          <p:nvPr/>
        </p:nvSpPr>
        <p:spPr>
          <a:xfrm>
            <a:off x="3704979" y="5625930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BCCF977-B4FB-4FC6-8159-FE614D5C7A28}"/>
              </a:ext>
            </a:extLst>
          </p:cNvPr>
          <p:cNvSpPr/>
          <p:nvPr/>
        </p:nvSpPr>
        <p:spPr>
          <a:xfrm>
            <a:off x="-3710599" y="-2758497"/>
            <a:ext cx="6414448" cy="6434067"/>
          </a:xfrm>
          <a:prstGeom prst="ellipse">
            <a:avLst/>
          </a:prstGeom>
          <a:solidFill>
            <a:srgbClr val="FB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D21E3-8E68-4174-B5D5-962B8C0743EE}"/>
              </a:ext>
            </a:extLst>
          </p:cNvPr>
          <p:cNvSpPr txBox="1"/>
          <p:nvPr/>
        </p:nvSpPr>
        <p:spPr>
          <a:xfrm>
            <a:off x="-4270159" y="-922414"/>
            <a:ext cx="7328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의정부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05FCAB-F99F-459C-BD8C-7976A9DADF3F}"/>
              </a:ext>
            </a:extLst>
          </p:cNvPr>
          <p:cNvSpPr/>
          <p:nvPr/>
        </p:nvSpPr>
        <p:spPr>
          <a:xfrm>
            <a:off x="-3698927" y="5257743"/>
            <a:ext cx="6414448" cy="6434067"/>
          </a:xfrm>
          <a:prstGeom prst="ellipse">
            <a:avLst/>
          </a:prstGeom>
          <a:solidFill>
            <a:srgbClr val="DBD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77F69-E24F-46CE-B678-95629A300F76}"/>
              </a:ext>
            </a:extLst>
          </p:cNvPr>
          <p:cNvSpPr txBox="1"/>
          <p:nvPr/>
        </p:nvSpPr>
        <p:spPr>
          <a:xfrm>
            <a:off x="-4131162" y="6769734"/>
            <a:ext cx="73288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D8681B-09E3-4D77-9EF2-01D618D8B7C5}"/>
              </a:ext>
            </a:extLst>
          </p:cNvPr>
          <p:cNvSpPr/>
          <p:nvPr/>
        </p:nvSpPr>
        <p:spPr>
          <a:xfrm>
            <a:off x="-12080927" y="1377405"/>
            <a:ext cx="6414448" cy="6434067"/>
          </a:xfrm>
          <a:prstGeom prst="ellipse">
            <a:avLst/>
          </a:prstGeom>
          <a:solidFill>
            <a:srgbClr val="FFC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1F7F7-EDAA-4854-9CD5-6871FA234CAC}"/>
              </a:ext>
            </a:extLst>
          </p:cNvPr>
          <p:cNvSpPr txBox="1"/>
          <p:nvPr/>
        </p:nvSpPr>
        <p:spPr>
          <a:xfrm>
            <a:off x="-12623201" y="1993726"/>
            <a:ext cx="73288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</a:t>
            </a:r>
            <a:endParaRPr lang="en-US" altLang="ko-KR" sz="16600" spc="-6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부상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307335D-B9CB-47B7-9013-9BA710397616}"/>
              </a:ext>
            </a:extLst>
          </p:cNvPr>
          <p:cNvSpPr/>
          <p:nvPr/>
        </p:nvSpPr>
        <p:spPr>
          <a:xfrm>
            <a:off x="4542396" y="6992472"/>
            <a:ext cx="6414448" cy="6434067"/>
          </a:xfrm>
          <a:prstGeom prst="ellipse">
            <a:avLst/>
          </a:prstGeom>
          <a:solidFill>
            <a:srgbClr val="AD8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93BF9-43D0-4694-847C-15CFEA53A523}"/>
              </a:ext>
            </a:extLst>
          </p:cNvPr>
          <p:cNvSpPr txBox="1"/>
          <p:nvPr/>
        </p:nvSpPr>
        <p:spPr>
          <a:xfrm>
            <a:off x="4110161" y="8504463"/>
            <a:ext cx="73288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FDB371-7F8F-4473-BFAF-403667E96664}"/>
              </a:ext>
            </a:extLst>
          </p:cNvPr>
          <p:cNvSpPr/>
          <p:nvPr/>
        </p:nvSpPr>
        <p:spPr>
          <a:xfrm>
            <a:off x="10335546" y="688757"/>
            <a:ext cx="5127180" cy="2414225"/>
          </a:xfrm>
          <a:prstGeom prst="roundRect">
            <a:avLst/>
          </a:prstGeom>
          <a:solidFill>
            <a:srgbClr val="E47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농어촌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56EC6-80CC-4828-A502-D26C4B84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38" y="2551670"/>
            <a:ext cx="2771775" cy="18478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375AAE-3A41-4D52-A249-162AE78BEF20}"/>
              </a:ext>
            </a:extLst>
          </p:cNvPr>
          <p:cNvSpPr/>
          <p:nvPr/>
        </p:nvSpPr>
        <p:spPr>
          <a:xfrm>
            <a:off x="10510234" y="3578261"/>
            <a:ext cx="5127180" cy="2414225"/>
          </a:xfrm>
          <a:prstGeom prst="roundRect">
            <a:avLst/>
          </a:prstGeom>
          <a:solidFill>
            <a:srgbClr val="1D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3D6117-FA21-432A-BE20-5B3A24B4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700" y="1511821"/>
            <a:ext cx="1895475" cy="12001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40EFA9-4C5F-4830-A7A7-3C2836C88C8E}"/>
              </a:ext>
            </a:extLst>
          </p:cNvPr>
          <p:cNvSpPr/>
          <p:nvPr/>
        </p:nvSpPr>
        <p:spPr>
          <a:xfrm>
            <a:off x="10444270" y="6269145"/>
            <a:ext cx="5127180" cy="2414225"/>
          </a:xfrm>
          <a:prstGeom prst="roundRect">
            <a:avLst/>
          </a:prstGeom>
          <a:solidFill>
            <a:srgbClr val="89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공항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0F4278-3904-4503-9136-D00C18C1B8C3}"/>
              </a:ext>
            </a:extLst>
          </p:cNvPr>
          <p:cNvSpPr/>
          <p:nvPr/>
        </p:nvSpPr>
        <p:spPr>
          <a:xfrm>
            <a:off x="15890585" y="5062032"/>
            <a:ext cx="5127180" cy="2414225"/>
          </a:xfrm>
          <a:prstGeom prst="roundRect">
            <a:avLst/>
          </a:prstGeom>
          <a:solidFill>
            <a:srgbClr val="FF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급행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522119-5D05-4D82-BFC5-FCB257697F83}"/>
              </a:ext>
            </a:extLst>
          </p:cNvPr>
          <p:cNvSpPr/>
          <p:nvPr/>
        </p:nvSpPr>
        <p:spPr>
          <a:xfrm>
            <a:off x="1488154" y="-4325321"/>
            <a:ext cx="3865086" cy="3718560"/>
          </a:xfrm>
          <a:prstGeom prst="ellipse">
            <a:avLst/>
          </a:prstGeom>
          <a:solidFill>
            <a:srgbClr val="04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D33A3-6F59-4F33-92B8-130393C7A6B7}"/>
              </a:ext>
            </a:extLst>
          </p:cNvPr>
          <p:cNvSpPr txBox="1"/>
          <p:nvPr/>
        </p:nvSpPr>
        <p:spPr>
          <a:xfrm>
            <a:off x="1576998" y="-3502243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1BCCB2-9B92-46FB-9580-74D8633FF443}"/>
              </a:ext>
            </a:extLst>
          </p:cNvPr>
          <p:cNvGrpSpPr/>
          <p:nvPr/>
        </p:nvGrpSpPr>
        <p:grpSpPr>
          <a:xfrm>
            <a:off x="8920528" y="-3757513"/>
            <a:ext cx="1008302" cy="1137285"/>
            <a:chOff x="4763057" y="4055745"/>
            <a:chExt cx="1008302" cy="1137285"/>
          </a:xfrm>
          <a:solidFill>
            <a:srgbClr val="FF451E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CE681C8-6E9A-4F94-AC11-FCAA060CC8FA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B137AC-7768-45A4-9BE2-7BE50A52965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9018D7-2152-4026-BEEC-98230119C45C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11AFF8-8DA9-4BB7-BB42-AC595106E523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1D12543C-E1AF-4EB4-A700-821E82D1581D}"/>
              </a:ext>
            </a:extLst>
          </p:cNvPr>
          <p:cNvSpPr/>
          <p:nvPr/>
        </p:nvSpPr>
        <p:spPr>
          <a:xfrm>
            <a:off x="9651257" y="-298027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D30188-0549-4034-A9F4-512BB3BF3335}"/>
              </a:ext>
            </a:extLst>
          </p:cNvPr>
          <p:cNvSpPr/>
          <p:nvPr/>
        </p:nvSpPr>
        <p:spPr>
          <a:xfrm>
            <a:off x="9048721" y="-298313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92DD501-1002-44FA-A215-7E1AF27A7C26}"/>
              </a:ext>
            </a:extLst>
          </p:cNvPr>
          <p:cNvSpPr/>
          <p:nvPr/>
        </p:nvSpPr>
        <p:spPr>
          <a:xfrm>
            <a:off x="9029113" y="-350224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C70877-787F-4DAD-85BC-56BE306A0AC1}"/>
              </a:ext>
            </a:extLst>
          </p:cNvPr>
          <p:cNvGrpSpPr/>
          <p:nvPr/>
        </p:nvGrpSpPr>
        <p:grpSpPr>
          <a:xfrm>
            <a:off x="7749544" y="-3757513"/>
            <a:ext cx="1008302" cy="1137285"/>
            <a:chOff x="4763057" y="4055745"/>
            <a:chExt cx="1008302" cy="1137285"/>
          </a:xfrm>
          <a:solidFill>
            <a:srgbClr val="47AF1B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5EBEF0-C37B-40D2-87F8-5C16C4DEBBBB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25FC57A-F983-47F6-B8DD-3E434F20B70E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157536-0354-48F9-A81E-AD58CFE40A05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F87E397-CD13-412B-BD0B-68603EF5C042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638FA52A-2057-4179-9B08-C7AAE61E5BBF}"/>
              </a:ext>
            </a:extLst>
          </p:cNvPr>
          <p:cNvSpPr/>
          <p:nvPr/>
        </p:nvSpPr>
        <p:spPr>
          <a:xfrm>
            <a:off x="8480273" y="-298027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92BA116-3F85-49AA-A833-B5094C5BBAD2}"/>
              </a:ext>
            </a:extLst>
          </p:cNvPr>
          <p:cNvSpPr/>
          <p:nvPr/>
        </p:nvSpPr>
        <p:spPr>
          <a:xfrm>
            <a:off x="7877737" y="-298313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1205D26-6E53-4FBA-A8A2-2838C997ADDD}"/>
              </a:ext>
            </a:extLst>
          </p:cNvPr>
          <p:cNvSpPr/>
          <p:nvPr/>
        </p:nvSpPr>
        <p:spPr>
          <a:xfrm>
            <a:off x="7858129" y="-350224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C7FAF3-FDC4-410F-9116-3C3E1580896E}"/>
              </a:ext>
            </a:extLst>
          </p:cNvPr>
          <p:cNvGrpSpPr/>
          <p:nvPr/>
        </p:nvGrpSpPr>
        <p:grpSpPr>
          <a:xfrm>
            <a:off x="6440646" y="-3758782"/>
            <a:ext cx="1008302" cy="1137285"/>
            <a:chOff x="4763057" y="4055745"/>
            <a:chExt cx="1008302" cy="1137285"/>
          </a:xfrm>
          <a:solidFill>
            <a:srgbClr val="E5A800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1C9D90-CBCE-4B84-A781-D95B4A860C8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01E7821-EE18-473C-BDCE-ED16958FC35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903FEA9-8249-4F51-A1DB-F4F0190EDC22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84192AF-6E00-4AC9-9D72-FA22EB8C683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59F1AE49-C3A1-41E5-AC94-077389EEF9B6}"/>
              </a:ext>
            </a:extLst>
          </p:cNvPr>
          <p:cNvSpPr/>
          <p:nvPr/>
        </p:nvSpPr>
        <p:spPr>
          <a:xfrm>
            <a:off x="7171375" y="-29815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5AB780C-CBF7-45AC-BF77-819C5D613FE0}"/>
              </a:ext>
            </a:extLst>
          </p:cNvPr>
          <p:cNvSpPr/>
          <p:nvPr/>
        </p:nvSpPr>
        <p:spPr>
          <a:xfrm>
            <a:off x="6568839" y="-29844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E966E0E-F208-4546-8ABC-62EEB6A26656}"/>
              </a:ext>
            </a:extLst>
          </p:cNvPr>
          <p:cNvSpPr/>
          <p:nvPr/>
        </p:nvSpPr>
        <p:spPr>
          <a:xfrm>
            <a:off x="6549231" y="-3503512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0C2487-DB66-4EC5-BDBD-E22E30074EB9}"/>
              </a:ext>
            </a:extLst>
          </p:cNvPr>
          <p:cNvGrpSpPr/>
          <p:nvPr/>
        </p:nvGrpSpPr>
        <p:grpSpPr>
          <a:xfrm>
            <a:off x="6440996" y="-2427188"/>
            <a:ext cx="1008302" cy="1137285"/>
            <a:chOff x="4763057" y="4055745"/>
            <a:chExt cx="1008302" cy="1137285"/>
          </a:xfrm>
          <a:solidFill>
            <a:srgbClr val="04B0BE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23156C-8735-433A-A7C7-49BE831534EE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9DEA1E1-B773-4DD6-A044-F75CD6CC605C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A801B0-968A-4B20-9B6D-10C3015AC121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A383ED0-E64A-4922-8F27-F45A2F01CD0D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81ED70A-4161-43E3-84E7-5F4690DF0D29}"/>
              </a:ext>
            </a:extLst>
          </p:cNvPr>
          <p:cNvSpPr/>
          <p:nvPr/>
        </p:nvSpPr>
        <p:spPr>
          <a:xfrm>
            <a:off x="7171725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5C324CA-72E7-4505-AC13-3FB569044EE3}"/>
              </a:ext>
            </a:extLst>
          </p:cNvPr>
          <p:cNvSpPr/>
          <p:nvPr/>
        </p:nvSpPr>
        <p:spPr>
          <a:xfrm>
            <a:off x="6569189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7050C9B-DD1C-46F6-B4A3-ABA6D8E63E3E}"/>
              </a:ext>
            </a:extLst>
          </p:cNvPr>
          <p:cNvSpPr/>
          <p:nvPr/>
        </p:nvSpPr>
        <p:spPr>
          <a:xfrm>
            <a:off x="6549581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A4F9AC-F08D-4485-A3B9-82330B830928}"/>
              </a:ext>
            </a:extLst>
          </p:cNvPr>
          <p:cNvGrpSpPr/>
          <p:nvPr/>
        </p:nvGrpSpPr>
        <p:grpSpPr>
          <a:xfrm>
            <a:off x="7741910" y="-2427188"/>
            <a:ext cx="1008302" cy="1137285"/>
            <a:chOff x="4763057" y="4055745"/>
            <a:chExt cx="1008302" cy="1137285"/>
          </a:xfrm>
          <a:solidFill>
            <a:srgbClr val="3399FF"/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BAB713-E672-4086-B3EE-22CE467BA1D9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699948A-FC3C-4780-BFE0-B444FC4BD60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4F7F6A8-F1FA-435F-8EC3-8A46026FE620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500FA2A-DC4F-44ED-85A9-58C02972B20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3F52BF1D-4E49-49EE-AF3C-D110D7210B65}"/>
              </a:ext>
            </a:extLst>
          </p:cNvPr>
          <p:cNvSpPr/>
          <p:nvPr/>
        </p:nvSpPr>
        <p:spPr>
          <a:xfrm>
            <a:off x="8472639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FFEF157-29E7-46B3-A4AD-9DB611C818DB}"/>
              </a:ext>
            </a:extLst>
          </p:cNvPr>
          <p:cNvSpPr/>
          <p:nvPr/>
        </p:nvSpPr>
        <p:spPr>
          <a:xfrm>
            <a:off x="7870103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C720E21-2910-442E-8A5C-7277ECF9424A}"/>
              </a:ext>
            </a:extLst>
          </p:cNvPr>
          <p:cNvSpPr/>
          <p:nvPr/>
        </p:nvSpPr>
        <p:spPr>
          <a:xfrm>
            <a:off x="7850495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92D522-6CF9-4DB1-8B69-A6854E4BF39D}"/>
              </a:ext>
            </a:extLst>
          </p:cNvPr>
          <p:cNvSpPr/>
          <p:nvPr/>
        </p:nvSpPr>
        <p:spPr>
          <a:xfrm>
            <a:off x="-2854037" y="-4325321"/>
            <a:ext cx="3865086" cy="3718560"/>
          </a:xfrm>
          <a:prstGeom prst="ellipse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E93E4-BDE5-435D-B28E-E6C3C3617AFF}"/>
              </a:ext>
            </a:extLst>
          </p:cNvPr>
          <p:cNvSpPr txBox="1"/>
          <p:nvPr/>
        </p:nvSpPr>
        <p:spPr>
          <a:xfrm>
            <a:off x="-2765193" y="-3502243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마을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3EB920-C6FC-4A9F-9BFB-D2C501713250}"/>
              </a:ext>
            </a:extLst>
          </p:cNvPr>
          <p:cNvSpPr/>
          <p:nvPr/>
        </p:nvSpPr>
        <p:spPr>
          <a:xfrm>
            <a:off x="-3099607" y="-134321"/>
            <a:ext cx="3865086" cy="3718560"/>
          </a:xfrm>
          <a:prstGeom prst="ellipse">
            <a:avLst/>
          </a:prstGeom>
          <a:solidFill>
            <a:srgbClr val="1D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6859A7-B509-45FA-90C2-66B1F9EFB240}"/>
              </a:ext>
            </a:extLst>
          </p:cNvPr>
          <p:cNvSpPr txBox="1"/>
          <p:nvPr/>
        </p:nvSpPr>
        <p:spPr>
          <a:xfrm>
            <a:off x="-3010763" y="688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07D3FB5-D157-467F-90AD-CDF5D3E74BE0}"/>
              </a:ext>
            </a:extLst>
          </p:cNvPr>
          <p:cNvSpPr/>
          <p:nvPr/>
        </p:nvSpPr>
        <p:spPr>
          <a:xfrm>
            <a:off x="-3328207" y="4056679"/>
            <a:ext cx="3865086" cy="3718560"/>
          </a:xfrm>
          <a:prstGeom prst="ellipse">
            <a:avLst/>
          </a:prstGeom>
          <a:solidFill>
            <a:srgbClr val="617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86936F-D88A-4DB7-BCA6-3E061E9CAEC8}"/>
              </a:ext>
            </a:extLst>
          </p:cNvPr>
          <p:cNvSpPr txBox="1"/>
          <p:nvPr/>
        </p:nvSpPr>
        <p:spPr>
          <a:xfrm>
            <a:off x="-3239363" y="4879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4B8AF48-65EC-4CD4-B7E5-EAE5DCB42131}"/>
              </a:ext>
            </a:extLst>
          </p:cNvPr>
          <p:cNvSpPr/>
          <p:nvPr/>
        </p:nvSpPr>
        <p:spPr>
          <a:xfrm>
            <a:off x="1576998" y="0"/>
            <a:ext cx="3865086" cy="3718560"/>
          </a:xfrm>
          <a:prstGeom prst="ellipse">
            <a:avLst/>
          </a:prstGeom>
          <a:solidFill>
            <a:srgbClr val="E47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50A42-8C8F-462C-9A44-68CE07412F06}"/>
              </a:ext>
            </a:extLst>
          </p:cNvPr>
          <p:cNvSpPr txBox="1"/>
          <p:nvPr/>
        </p:nvSpPr>
        <p:spPr>
          <a:xfrm>
            <a:off x="1665842" y="1074450"/>
            <a:ext cx="3687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농어촌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D4C48C-D4E7-4AAE-A35A-FF59C40C031F}"/>
              </a:ext>
            </a:extLst>
          </p:cNvPr>
          <p:cNvSpPr/>
          <p:nvPr/>
        </p:nvSpPr>
        <p:spPr>
          <a:xfrm>
            <a:off x="1658470" y="4325321"/>
            <a:ext cx="3865086" cy="3718560"/>
          </a:xfrm>
          <a:prstGeom prst="ellipse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4EEBB2-0E95-415C-905B-D2691113096B}"/>
              </a:ext>
            </a:extLst>
          </p:cNvPr>
          <p:cNvSpPr txBox="1"/>
          <p:nvPr/>
        </p:nvSpPr>
        <p:spPr>
          <a:xfrm>
            <a:off x="1747314" y="5148399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광역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618BB68-6428-4001-9EBC-A0170D0387F9}"/>
              </a:ext>
            </a:extLst>
          </p:cNvPr>
          <p:cNvSpPr/>
          <p:nvPr/>
        </p:nvSpPr>
        <p:spPr>
          <a:xfrm>
            <a:off x="-3188452" y="8247679"/>
            <a:ext cx="3865086" cy="3718560"/>
          </a:xfrm>
          <a:prstGeom prst="ellipse">
            <a:avLst/>
          </a:prstGeom>
          <a:solidFill>
            <a:srgbClr val="89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8868AC-B8C6-4FA2-AE36-6A7B826EAEE8}"/>
              </a:ext>
            </a:extLst>
          </p:cNvPr>
          <p:cNvSpPr txBox="1"/>
          <p:nvPr/>
        </p:nvSpPr>
        <p:spPr>
          <a:xfrm>
            <a:off x="-3099608" y="9070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F103D81-3B65-413C-B524-3DAE71F3BCBE}"/>
              </a:ext>
            </a:extLst>
          </p:cNvPr>
          <p:cNvGrpSpPr/>
          <p:nvPr/>
        </p:nvGrpSpPr>
        <p:grpSpPr>
          <a:xfrm>
            <a:off x="8909440" y="-2427188"/>
            <a:ext cx="1008302" cy="1137285"/>
            <a:chOff x="4763057" y="4055745"/>
            <a:chExt cx="1008302" cy="1137285"/>
          </a:xfrm>
          <a:solidFill>
            <a:srgbClr val="6175F5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A4A04AF-66E5-4CCD-A93C-F392F7A2A076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5C5FE9ED-3204-416B-B8A4-2B7F445A5AF5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0892D30-3380-41C8-A3A5-194712893A4E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7A1873C1-542C-497F-99F4-6EB650B39508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F1335EE4-F181-419D-8395-D5D57EEFD668}"/>
              </a:ext>
            </a:extLst>
          </p:cNvPr>
          <p:cNvSpPr/>
          <p:nvPr/>
        </p:nvSpPr>
        <p:spPr>
          <a:xfrm>
            <a:off x="9640169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98557F3-5AC0-4C3A-A6A5-09784C0E5218}"/>
              </a:ext>
            </a:extLst>
          </p:cNvPr>
          <p:cNvSpPr/>
          <p:nvPr/>
        </p:nvSpPr>
        <p:spPr>
          <a:xfrm>
            <a:off x="9037633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E6EE050-03A1-424B-9B4F-ADE1219B5A82}"/>
              </a:ext>
            </a:extLst>
          </p:cNvPr>
          <p:cNvSpPr/>
          <p:nvPr/>
        </p:nvSpPr>
        <p:spPr>
          <a:xfrm>
            <a:off x="9018025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E9B03A-1156-4151-84C5-FCC1C1809896}"/>
              </a:ext>
            </a:extLst>
          </p:cNvPr>
          <p:cNvSpPr/>
          <p:nvPr/>
        </p:nvSpPr>
        <p:spPr>
          <a:xfrm>
            <a:off x="1747314" y="8607879"/>
            <a:ext cx="3865086" cy="3718560"/>
          </a:xfrm>
          <a:prstGeom prst="ellipse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F73F81-0268-45D0-8A54-BF102130346E}"/>
              </a:ext>
            </a:extLst>
          </p:cNvPr>
          <p:cNvSpPr txBox="1"/>
          <p:nvPr/>
        </p:nvSpPr>
        <p:spPr>
          <a:xfrm>
            <a:off x="1836158" y="94309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직행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28BF5BE-AB6C-42AA-A67D-68AC7FBF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436" y="-1835486"/>
            <a:ext cx="1790700" cy="1228725"/>
          </a:xfrm>
          <a:prstGeom prst="rect">
            <a:avLst/>
          </a:prstGeom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571D1736-B56A-44E6-B916-63A6FB85A0D9}"/>
              </a:ext>
            </a:extLst>
          </p:cNvPr>
          <p:cNvSpPr/>
          <p:nvPr/>
        </p:nvSpPr>
        <p:spPr>
          <a:xfrm>
            <a:off x="-3349862" y="-8739488"/>
            <a:ext cx="3865086" cy="3718560"/>
          </a:xfrm>
          <a:prstGeom prst="ellipse">
            <a:avLst/>
          </a:prstGeom>
          <a:solidFill>
            <a:srgbClr val="709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D2F05E-5F35-4B89-B12B-B2C0AC5B8309}"/>
              </a:ext>
            </a:extLst>
          </p:cNvPr>
          <p:cNvSpPr txBox="1"/>
          <p:nvPr/>
        </p:nvSpPr>
        <p:spPr>
          <a:xfrm>
            <a:off x="-3261018" y="-7916410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시외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8AF5D9E-F0A0-41C5-B799-5D420A76289F}"/>
              </a:ext>
            </a:extLst>
          </p:cNvPr>
          <p:cNvSpPr/>
          <p:nvPr/>
        </p:nvSpPr>
        <p:spPr>
          <a:xfrm>
            <a:off x="1684936" y="-8877260"/>
            <a:ext cx="3865086" cy="3718560"/>
          </a:xfrm>
          <a:prstGeom prst="ellipse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898F34-5989-4449-87F7-B16BC5CF9BFC}"/>
              </a:ext>
            </a:extLst>
          </p:cNvPr>
          <p:cNvSpPr txBox="1"/>
          <p:nvPr/>
        </p:nvSpPr>
        <p:spPr>
          <a:xfrm>
            <a:off x="1773780" y="-8054182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지선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E4083B5-1C50-45CD-9ABD-AB25E89B79F0}"/>
              </a:ext>
            </a:extLst>
          </p:cNvPr>
          <p:cNvSpPr/>
          <p:nvPr/>
        </p:nvSpPr>
        <p:spPr>
          <a:xfrm>
            <a:off x="10458866" y="9912214"/>
            <a:ext cx="5127180" cy="2414225"/>
          </a:xfrm>
          <a:prstGeom prst="roundRect">
            <a:avLst/>
          </a:prstGeom>
          <a:solidFill>
            <a:srgbClr val="709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시외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4EFC6C8-B3CB-4D81-BB42-3AFD4165BD84}"/>
              </a:ext>
            </a:extLst>
          </p:cNvPr>
          <p:cNvSpPr/>
          <p:nvPr/>
        </p:nvSpPr>
        <p:spPr>
          <a:xfrm>
            <a:off x="6691381" y="-9209999"/>
            <a:ext cx="3865086" cy="3718560"/>
          </a:xfrm>
          <a:prstGeom prst="ellipse">
            <a:avLst/>
          </a:prstGeom>
          <a:solidFill>
            <a:srgbClr val="E5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A836BA-F6AD-4FB2-B5FE-25C279971322}"/>
              </a:ext>
            </a:extLst>
          </p:cNvPr>
          <p:cNvSpPr txBox="1"/>
          <p:nvPr/>
        </p:nvSpPr>
        <p:spPr>
          <a:xfrm>
            <a:off x="6780225" y="-8386921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6CAA861-9284-4707-B90B-17A7BDEA5614}"/>
              </a:ext>
            </a:extLst>
          </p:cNvPr>
          <p:cNvSpPr/>
          <p:nvPr/>
        </p:nvSpPr>
        <p:spPr>
          <a:xfrm>
            <a:off x="6096479" y="12875079"/>
            <a:ext cx="3865086" cy="3718560"/>
          </a:xfrm>
          <a:prstGeom prst="ellipse">
            <a:avLst/>
          </a:prstGeom>
          <a:solidFill>
            <a:srgbClr val="F8CDD2"/>
          </a:solidFill>
          <a:ln w="317500">
            <a:solidFill>
              <a:srgbClr val="FF3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2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ECCEF-1EB4-4ECE-BC92-90BB4F5E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70" y="1275080"/>
            <a:ext cx="361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0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이종우</dc:creator>
  <cp:lastModifiedBy>이종우</cp:lastModifiedBy>
  <cp:revision>17</cp:revision>
  <dcterms:created xsi:type="dcterms:W3CDTF">2021-05-20T09:06:43Z</dcterms:created>
  <dcterms:modified xsi:type="dcterms:W3CDTF">2021-05-21T10:48:31Z</dcterms:modified>
</cp:coreProperties>
</file>