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8"/>
  </p:notesMasterIdLst>
  <p:sldIdLst>
    <p:sldId id="257" r:id="rId2"/>
    <p:sldId id="260" r:id="rId3"/>
    <p:sldId id="261" r:id="rId4"/>
    <p:sldId id="258" r:id="rId5"/>
    <p:sldId id="274" r:id="rId6"/>
    <p:sldId id="279" r:id="rId7"/>
    <p:sldId id="273" r:id="rId8"/>
    <p:sldId id="263" r:id="rId9"/>
    <p:sldId id="264" r:id="rId10"/>
    <p:sldId id="280" r:id="rId11"/>
    <p:sldId id="277" r:id="rId12"/>
    <p:sldId id="265" r:id="rId13"/>
    <p:sldId id="281" r:id="rId14"/>
    <p:sldId id="266" r:id="rId15"/>
    <p:sldId id="282" r:id="rId16"/>
    <p:sldId id="269" r:id="rId17"/>
  </p:sldIdLst>
  <p:sldSz cx="12192000" cy="6858000"/>
  <p:notesSz cx="6858000" cy="9144000"/>
  <p:embeddedFontLst>
    <p:embeddedFont>
      <p:font typeface="나눔스퀘어 Bold" panose="020B0600000101010101" pitchFamily="50" charset="-127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재현" initials="김재" lastIdx="0" clrIdx="0">
    <p:extLst>
      <p:ext uri="{19B8F6BF-5375-455C-9EA6-DF929625EA0E}">
        <p15:presenceInfo xmlns:p15="http://schemas.microsoft.com/office/powerpoint/2012/main" userId="e331c24078343b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8"/>
    <a:srgbClr val="C3C3C5"/>
    <a:srgbClr val="8F8F91"/>
    <a:srgbClr val="DFDFDF"/>
    <a:srgbClr val="A5A5A7"/>
    <a:srgbClr val="DFDFE0"/>
    <a:srgbClr val="5B9BD5"/>
    <a:srgbClr val="D0CECE"/>
    <a:srgbClr val="8DBABD"/>
    <a:srgbClr val="634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830" autoAdjust="0"/>
  </p:normalViewPr>
  <p:slideViewPr>
    <p:cSldViewPr snapToGrid="0">
      <p:cViewPr varScale="1">
        <p:scale>
          <a:sx n="79" d="100"/>
          <a:sy n="79" d="100"/>
        </p:scale>
        <p:origin x="1003" y="8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기상 이변으로 덥거나 건조한 날이 지속되고</a:t>
            </a:r>
            <a:r>
              <a:rPr lang="en-US" altLang="ko-KR" dirty="0"/>
              <a:t>, </a:t>
            </a:r>
            <a:r>
              <a:rPr lang="ko-KR" altLang="en-US" dirty="0"/>
              <a:t>화재 발생 건수는 점차 줄어드는 추세이지만</a:t>
            </a:r>
            <a:r>
              <a:rPr lang="en-US" altLang="ko-KR" dirty="0"/>
              <a:t>, </a:t>
            </a:r>
            <a:r>
              <a:rPr lang="ko-KR" altLang="en-US" dirty="0"/>
              <a:t>화재로 인한 피해는 계속해서 증가하고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7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기상 이변으로 덥거나 건조한 날이 지속되고</a:t>
            </a:r>
            <a:r>
              <a:rPr lang="en-US" altLang="ko-KR" dirty="0"/>
              <a:t>, </a:t>
            </a:r>
            <a:r>
              <a:rPr lang="ko-KR" altLang="en-US" dirty="0"/>
              <a:t>화재 발생 건수는 점차 줄어드는 추세이지만</a:t>
            </a:r>
            <a:r>
              <a:rPr lang="en-US" altLang="ko-KR" dirty="0"/>
              <a:t>, </a:t>
            </a:r>
            <a:r>
              <a:rPr lang="ko-KR" altLang="en-US" dirty="0"/>
              <a:t>화재로 인한 피해는 계속해서 증가하고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“</a:t>
            </a:r>
            <a:r>
              <a:rPr lang="en-US" altLang="ko-KR" dirty="0"/>
              <a:t>Smart LED” </a:t>
            </a:r>
            <a:r>
              <a:rPr lang="ko-KR" altLang="en-US" dirty="0"/>
              <a:t>시스템을 개발</a:t>
            </a:r>
            <a:r>
              <a:rPr lang="en-US" altLang="ko-KR" dirty="0"/>
              <a:t>, </a:t>
            </a:r>
            <a:r>
              <a:rPr lang="ko-KR" altLang="en-US" dirty="0"/>
              <a:t>도입하여 낯설거나 시끄러운 장소에서 화재가 발생하였을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화재로부터 최대한 빠르게 대피하는 것이 인명피해를 최소화하는 것이라고 판단하였고</a:t>
            </a:r>
            <a:r>
              <a:rPr lang="en-US" altLang="ko-KR" dirty="0"/>
              <a:t>, </a:t>
            </a:r>
            <a:r>
              <a:rPr lang="ko-KR" altLang="en-US" dirty="0"/>
              <a:t>이</a:t>
            </a:r>
          </a:p>
          <a:p>
            <a:r>
              <a:rPr lang="ko-KR" altLang="en-US" dirty="0"/>
              <a:t>에 일반인은 물론 화재발견에 취약한 청각장애인까지도 비상시에 점등을 통하여 재빨리 화</a:t>
            </a:r>
          </a:p>
          <a:p>
            <a:r>
              <a:rPr lang="ko-KR" altLang="en-US" dirty="0"/>
              <a:t>재를 알아차리고 대피하게 하는데 도움을 주는데 그 목적이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사람들은 빛과 소리에 민감하기 때문에 빛과 소리를 이용하여 대피시킬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0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“</a:t>
            </a:r>
            <a:r>
              <a:rPr lang="en-US" altLang="ko-KR" dirty="0"/>
              <a:t>Smart LED” </a:t>
            </a:r>
            <a:r>
              <a:rPr lang="ko-KR" altLang="en-US" dirty="0"/>
              <a:t>시스템을 개발</a:t>
            </a:r>
            <a:r>
              <a:rPr lang="en-US" altLang="ko-KR" dirty="0"/>
              <a:t>, </a:t>
            </a:r>
            <a:r>
              <a:rPr lang="ko-KR" altLang="en-US" dirty="0"/>
              <a:t>도입하여 낯설거나 시끄러운 장소에서 화재가 발생하였을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화재로부터 최대한 빠르게 대피하는 것이 인명피해를 최소화하는 것이라고 판단하였고</a:t>
            </a:r>
            <a:r>
              <a:rPr lang="en-US" altLang="ko-KR" dirty="0"/>
              <a:t>, </a:t>
            </a:r>
            <a:r>
              <a:rPr lang="ko-KR" altLang="en-US" dirty="0"/>
              <a:t>이</a:t>
            </a:r>
          </a:p>
          <a:p>
            <a:r>
              <a:rPr lang="ko-KR" altLang="en-US" dirty="0"/>
              <a:t>에 일반인은 물론 화재발견에 취약한 청각장애인까지도 비상시에 점등을 통하여 재빨리 화</a:t>
            </a:r>
          </a:p>
          <a:p>
            <a:r>
              <a:rPr lang="ko-KR" altLang="en-US" dirty="0"/>
              <a:t>재를 알아차리고 대피하게 하는데 도움을 주는데 그 목적이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4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1925" y="2447473"/>
            <a:ext cx="2908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Signal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347580-6304-4BC1-A756-7DB975E9F496}"/>
              </a:ext>
            </a:extLst>
          </p:cNvPr>
          <p:cNvSpPr/>
          <p:nvPr/>
        </p:nvSpPr>
        <p:spPr>
          <a:xfrm>
            <a:off x="5307166" y="494268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10509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56EF8-3770-4F36-B03C-20F252F4C110}"/>
              </a:ext>
            </a:extLst>
          </p:cNvPr>
          <p:cNvSpPr/>
          <p:nvPr/>
        </p:nvSpPr>
        <p:spPr>
          <a:xfrm>
            <a:off x="5307164" y="531202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10517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엄희성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934785-657B-4FFC-B471-A13C862A0EDA}"/>
              </a:ext>
            </a:extLst>
          </p:cNvPr>
          <p:cNvSpPr/>
          <p:nvPr/>
        </p:nvSpPr>
        <p:spPr>
          <a:xfrm>
            <a:off x="5307164" y="5681352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10520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이종우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61312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160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작동 원리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D2C2FF-A790-4A26-9FB9-4ACFC5645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0" b="11110"/>
          <a:stretch/>
        </p:blipFill>
        <p:spPr>
          <a:xfrm>
            <a:off x="1846547" y="1645921"/>
            <a:ext cx="8498905" cy="25038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6C1E83-42FB-42D3-9107-61D5D35C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26" y="4495165"/>
            <a:ext cx="1541145" cy="20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15025" y="1725537"/>
            <a:ext cx="3161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61312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6152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55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방안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방안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158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분야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E14056-BE48-48C4-9CE7-86DE607E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42663" y="1862090"/>
            <a:ext cx="2219325" cy="3409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95EC8F-0FDD-438F-B30C-07EF6FFE4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03" y="2115819"/>
            <a:ext cx="2722592" cy="2352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EA1FD1-1ADD-4CE4-8F0C-7EBD05190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559" y="2115819"/>
            <a:ext cx="18669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4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방안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157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방안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6A8E92-6577-4D3D-B499-149A7EC5B460}"/>
              </a:ext>
            </a:extLst>
          </p:cNvPr>
          <p:cNvGrpSpPr/>
          <p:nvPr/>
        </p:nvGrpSpPr>
        <p:grpSpPr>
          <a:xfrm>
            <a:off x="1252700" y="1987866"/>
            <a:ext cx="2927632" cy="3701264"/>
            <a:chOff x="1252700" y="1987866"/>
            <a:chExt cx="2927632" cy="37012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15EC25A-CB27-4CFC-A900-22C98B4E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2700" y="1987866"/>
              <a:ext cx="2710785" cy="370126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72CFF89-8F93-4D06-BDCE-8EDEF9FBC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236744">
              <a:off x="3179429" y="3193652"/>
              <a:ext cx="1000903" cy="1093702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F650D7B9-C337-4756-9546-DC06B46E2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4" y="2094580"/>
            <a:ext cx="5504498" cy="34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793052" y="989148"/>
            <a:ext cx="889538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꽃과 함께 배치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건물에 설치하여 건물 전체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회사원 전화번호 다 등록해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층전구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층전구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이렇게 설정하고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화재 나면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층전구쪽에서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불났다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화재가 난 위치를 알 수 있다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algn="ctr"/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이것만으로도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매리트가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있다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건물 구조만 안다면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어디로 대피하면 좋을지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대피로 쪽의 전구의 색을 바꿔 대피를 빠르게 할 수 있다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방안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157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방안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2C05D-BEDC-453C-BE0B-780F9957838F}"/>
              </a:ext>
            </a:extLst>
          </p:cNvPr>
          <p:cNvSpPr txBox="1"/>
          <p:nvPr/>
        </p:nvSpPr>
        <p:spPr>
          <a:xfrm>
            <a:off x="5902962" y="1376261"/>
            <a:ext cx="852188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오작동 사례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영화관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화재감지 오작동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블루투스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핸드폰이나 컴퓨터가 없으면 무력이네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 변해가는 세계상을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따라가야돼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무조건 신이야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와이파이 다 되고 핸드폰 다 가지고있고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와이파이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-&gt;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무력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208D22-6351-4FAF-8B0A-C1785D6B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72" y="729779"/>
            <a:ext cx="3314700" cy="38290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483BDE6-BAE2-4DDC-BF60-CB33CB62C53F}"/>
              </a:ext>
            </a:extLst>
          </p:cNvPr>
          <p:cNvGrpSpPr/>
          <p:nvPr/>
        </p:nvGrpSpPr>
        <p:grpSpPr>
          <a:xfrm>
            <a:off x="6298799" y="635994"/>
            <a:ext cx="5347227" cy="5826431"/>
            <a:chOff x="2959744" y="498947"/>
            <a:chExt cx="5347227" cy="582643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1FA70CB-6EFA-44B9-AACD-109B8DB87C35}"/>
                </a:ext>
              </a:extLst>
            </p:cNvPr>
            <p:cNvGrpSpPr/>
            <p:nvPr/>
          </p:nvGrpSpPr>
          <p:grpSpPr>
            <a:xfrm>
              <a:off x="2959744" y="498947"/>
              <a:ext cx="5347227" cy="5826431"/>
              <a:chOff x="2959744" y="498947"/>
              <a:chExt cx="5347227" cy="5826431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9CD8A2A-8890-4DC7-8B40-1A2BA38912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" t="18554" r="19996"/>
              <a:stretch/>
            </p:blipFill>
            <p:spPr>
              <a:xfrm>
                <a:off x="2959744" y="498947"/>
                <a:ext cx="5347227" cy="5826431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2BB4498-AD09-4F1E-8666-5F27B97A442C}"/>
                  </a:ext>
                </a:extLst>
              </p:cNvPr>
              <p:cNvSpPr/>
              <p:nvPr/>
            </p:nvSpPr>
            <p:spPr>
              <a:xfrm>
                <a:off x="5410985" y="1191595"/>
                <a:ext cx="1677972" cy="28186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9B3BC2-46B5-4781-ADCF-C82FCB0E9F32}"/>
                  </a:ext>
                </a:extLst>
              </p:cNvPr>
              <p:cNvSpPr txBox="1"/>
              <p:nvPr/>
            </p:nvSpPr>
            <p:spPr>
              <a:xfrm>
                <a:off x="5279010" y="1191595"/>
                <a:ext cx="224996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b="1" spc="-15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불이 났어요</a:t>
                </a:r>
                <a:r>
                  <a:rPr lang="en-US" altLang="ko-KR" sz="2700" b="1" spc="-15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!!!</a:t>
                </a:r>
                <a:endParaRPr lang="ko-KR" altLang="en-US" sz="2700" b="1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C00E9F-8377-425E-9B9A-411CD9082371}"/>
                </a:ext>
              </a:extLst>
            </p:cNvPr>
            <p:cNvSpPr txBox="1"/>
            <p:nvPr/>
          </p:nvSpPr>
          <p:spPr>
            <a:xfrm>
              <a:off x="5410985" y="2531652"/>
              <a:ext cx="2054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화재 감지된 전구위치와 건물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91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74DE6F3-ED5A-498F-BFE1-91FA7E066511}"/>
              </a:ext>
            </a:extLst>
          </p:cNvPr>
          <p:cNvGrpSpPr/>
          <p:nvPr/>
        </p:nvGrpSpPr>
        <p:grpSpPr>
          <a:xfrm>
            <a:off x="1188746" y="2497976"/>
            <a:ext cx="2201573" cy="1862048"/>
            <a:chOff x="270814" y="2497976"/>
            <a:chExt cx="2201573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3655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08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기획 의도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5DC5BE-C878-43E3-82EA-497932D2B851}"/>
              </a:ext>
            </a:extLst>
          </p:cNvPr>
          <p:cNvGrpSpPr/>
          <p:nvPr/>
        </p:nvGrpSpPr>
        <p:grpSpPr>
          <a:xfrm>
            <a:off x="4995214" y="2497976"/>
            <a:ext cx="2201573" cy="1862048"/>
            <a:chOff x="4940413" y="2497976"/>
            <a:chExt cx="2201573" cy="1862048"/>
          </a:xfrm>
        </p:grpSpPr>
        <p:sp>
          <p:nvSpPr>
            <p:cNvPr id="6" name="TextBox 5"/>
            <p:cNvSpPr txBox="1"/>
            <p:nvPr/>
          </p:nvSpPr>
          <p:spPr>
            <a:xfrm>
              <a:off x="5035155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40413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FF3A072-7D4C-49AB-9A81-4034119CA3D2}"/>
              </a:ext>
            </a:extLst>
          </p:cNvPr>
          <p:cNvGrpSpPr/>
          <p:nvPr/>
        </p:nvGrpSpPr>
        <p:grpSpPr>
          <a:xfrm>
            <a:off x="8801682" y="2497976"/>
            <a:ext cx="2201573" cy="1862048"/>
            <a:chOff x="9386786" y="2497976"/>
            <a:chExt cx="2201573" cy="1862048"/>
          </a:xfrm>
        </p:grpSpPr>
        <p:sp>
          <p:nvSpPr>
            <p:cNvPr id="8" name="TextBox 7"/>
            <p:cNvSpPr txBox="1"/>
            <p:nvPr/>
          </p:nvSpPr>
          <p:spPr>
            <a:xfrm>
              <a:off x="9481528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386786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활용 방안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0824D1-26BF-4CF4-8E7C-72FB3927D1C0}"/>
              </a:ext>
            </a:extLst>
          </p:cNvPr>
          <p:cNvSpPr/>
          <p:nvPr/>
        </p:nvSpPr>
        <p:spPr>
          <a:xfrm>
            <a:off x="1672053" y="4360024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 배경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2E2F44-43B4-43B4-8C8B-66192E734111}"/>
              </a:ext>
            </a:extLst>
          </p:cNvPr>
          <p:cNvSpPr/>
          <p:nvPr/>
        </p:nvSpPr>
        <p:spPr>
          <a:xfrm>
            <a:off x="1672054" y="4729356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 목적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54D4A0-7381-413D-BAD9-0AE92A1696BF}"/>
              </a:ext>
            </a:extLst>
          </p:cNvPr>
          <p:cNvSpPr/>
          <p:nvPr/>
        </p:nvSpPr>
        <p:spPr>
          <a:xfrm>
            <a:off x="5554825" y="4360024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설명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884C9-7E3B-45C3-8016-819CEBA781A0}"/>
              </a:ext>
            </a:extLst>
          </p:cNvPr>
          <p:cNvSpPr/>
          <p:nvPr/>
        </p:nvSpPr>
        <p:spPr>
          <a:xfrm>
            <a:off x="5792287" y="5098688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CF2411-F195-4EC4-B7D1-DD93438E5FEF}"/>
              </a:ext>
            </a:extLst>
          </p:cNvPr>
          <p:cNvSpPr/>
          <p:nvPr/>
        </p:nvSpPr>
        <p:spPr>
          <a:xfrm>
            <a:off x="9361293" y="4360024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분야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467733-CBEA-41F3-8B6F-4F8DF50B90FA}"/>
              </a:ext>
            </a:extLst>
          </p:cNvPr>
          <p:cNvSpPr/>
          <p:nvPr/>
        </p:nvSpPr>
        <p:spPr>
          <a:xfrm>
            <a:off x="9361292" y="4729356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방안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64E4BF-FA16-4709-9CC7-9C7490AC3BA4}"/>
              </a:ext>
            </a:extLst>
          </p:cNvPr>
          <p:cNvSpPr/>
          <p:nvPr/>
        </p:nvSpPr>
        <p:spPr>
          <a:xfrm>
            <a:off x="5553439" y="4729356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작동 원리</a:t>
            </a: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의도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5993" y="1521710"/>
            <a:ext cx="4960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화재발생건수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시도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158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배경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FE5A3F-11CB-4094-870D-4E882FC10C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5"/>
          <a:stretch/>
        </p:blipFill>
        <p:spPr>
          <a:xfrm>
            <a:off x="656850" y="2337853"/>
            <a:ext cx="10878299" cy="29041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의도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1862" y="1521710"/>
            <a:ext cx="4248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화재로 인한 인명피해현황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6158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배경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983A98-1F40-4CEE-B541-A1A471EA00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9"/>
          <a:stretch/>
        </p:blipFill>
        <p:spPr>
          <a:xfrm>
            <a:off x="656850" y="2280749"/>
            <a:ext cx="10878299" cy="28764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3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의도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6158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목적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7BD006-52AE-4237-B33C-8F00AB648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78" y="1944189"/>
            <a:ext cx="3639481" cy="36394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DF6240F-42EE-457D-8F18-0470DE4EE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9" t="19395" r="26765" b="19275"/>
          <a:stretch/>
        </p:blipFill>
        <p:spPr>
          <a:xfrm rot="20553307" flipH="1">
            <a:off x="7434448" y="1823203"/>
            <a:ext cx="534179" cy="6924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BBC673-C493-465E-A52F-411217EFC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8" y="1759056"/>
            <a:ext cx="3899871" cy="38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의도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6158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목적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52CB30-4875-4FAA-AEA4-9E5F0088C2CD}"/>
              </a:ext>
            </a:extLst>
          </p:cNvPr>
          <p:cNvGrpSpPr/>
          <p:nvPr/>
        </p:nvGrpSpPr>
        <p:grpSpPr>
          <a:xfrm>
            <a:off x="2959744" y="498947"/>
            <a:ext cx="5347227" cy="5826431"/>
            <a:chOff x="2959744" y="498947"/>
            <a:chExt cx="5347227" cy="582643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2EFBF39-07C4-45A8-B98D-EEFBDE90E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" t="18554" r="19996"/>
            <a:stretch/>
          </p:blipFill>
          <p:spPr>
            <a:xfrm>
              <a:off x="2959744" y="498947"/>
              <a:ext cx="5347227" cy="582643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070593-83B3-4506-92A2-4D731E2E4189}"/>
                </a:ext>
              </a:extLst>
            </p:cNvPr>
            <p:cNvSpPr/>
            <p:nvPr/>
          </p:nvSpPr>
          <p:spPr>
            <a:xfrm>
              <a:off x="5410985" y="1191595"/>
              <a:ext cx="1677972" cy="2818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9010" y="1191595"/>
              <a:ext cx="22499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b="1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불이 났어요</a:t>
              </a:r>
              <a:r>
                <a:rPr lang="en-US" altLang="ko-KR" sz="2700" b="1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!!!</a:t>
              </a:r>
              <a:endParaRPr lang="ko-KR" altLang="en-US" sz="2700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1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10118" y="1391727"/>
            <a:ext cx="532870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밝기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색을 조절할 수 있다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가스 수치와 온습도를 알 수 있다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화재 발생시 소리와 함께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불이 났음을 알려주고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119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자동으로 연락이 된다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또한 등록한 전화번호로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불이 난 위치를 보내준다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61312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159" y="100692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DC027F-9525-4C90-89F9-54BAC7BCE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75" y="1422578"/>
            <a:ext cx="5135925" cy="513592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7BAE6E-0EF8-48F4-83FA-C16686676956}"/>
              </a:ext>
            </a:extLst>
          </p:cNvPr>
          <p:cNvSpPr/>
          <p:nvPr/>
        </p:nvSpPr>
        <p:spPr>
          <a:xfrm>
            <a:off x="115316" y="3212703"/>
            <a:ext cx="1505185" cy="61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온습도</a:t>
            </a:r>
            <a:r>
              <a:rPr lang="ko-KR" altLang="en-US" dirty="0">
                <a:solidFill>
                  <a:schemeClr val="tx1"/>
                </a:solidFill>
              </a:rPr>
              <a:t> 센서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4F214B-D7C7-412E-85C9-B0885D4BE3FF}"/>
              </a:ext>
            </a:extLst>
          </p:cNvPr>
          <p:cNvSpPr/>
          <p:nvPr/>
        </p:nvSpPr>
        <p:spPr>
          <a:xfrm>
            <a:off x="6002085" y="5314164"/>
            <a:ext cx="1149141" cy="61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버저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259E42-FD5C-4A3D-87CC-08CD02461A53}"/>
              </a:ext>
            </a:extLst>
          </p:cNvPr>
          <p:cNvSpPr/>
          <p:nvPr/>
        </p:nvSpPr>
        <p:spPr>
          <a:xfrm>
            <a:off x="4221434" y="2290163"/>
            <a:ext cx="1968482" cy="61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가스 감지 센서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D6D2F1-FBC8-4E1C-B9F2-C8375A55C1E2}"/>
              </a:ext>
            </a:extLst>
          </p:cNvPr>
          <p:cNvCxnSpPr>
            <a:cxnSpLocks/>
          </p:cNvCxnSpPr>
          <p:nvPr/>
        </p:nvCxnSpPr>
        <p:spPr>
          <a:xfrm flipH="1" flipV="1">
            <a:off x="1568731" y="3828288"/>
            <a:ext cx="537791" cy="4023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8781421-B4D5-4DE3-9B14-19F78499246E}"/>
              </a:ext>
            </a:extLst>
          </p:cNvPr>
          <p:cNvCxnSpPr/>
          <p:nvPr/>
        </p:nvCxnSpPr>
        <p:spPr>
          <a:xfrm>
            <a:off x="3186522" y="4424333"/>
            <a:ext cx="2815563" cy="1242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FE9570-FBD7-4465-A847-B6A06131F9EA}"/>
              </a:ext>
            </a:extLst>
          </p:cNvPr>
          <p:cNvCxnSpPr/>
          <p:nvPr/>
        </p:nvCxnSpPr>
        <p:spPr>
          <a:xfrm flipV="1">
            <a:off x="3364992" y="2731008"/>
            <a:ext cx="856442" cy="13533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34A9EE0-C2BD-4812-98EA-530517AC8484}"/>
              </a:ext>
            </a:extLst>
          </p:cNvPr>
          <p:cNvCxnSpPr/>
          <p:nvPr/>
        </p:nvCxnSpPr>
        <p:spPr>
          <a:xfrm>
            <a:off x="3023616" y="5929749"/>
            <a:ext cx="3889248" cy="4710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4E9168-17D1-4C21-A13E-BCA45A15ACDB}"/>
              </a:ext>
            </a:extLst>
          </p:cNvPr>
          <p:cNvSpPr/>
          <p:nvPr/>
        </p:nvSpPr>
        <p:spPr>
          <a:xfrm>
            <a:off x="6912864" y="6115724"/>
            <a:ext cx="1149141" cy="61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E26</a:t>
            </a:r>
            <a:r>
              <a:rPr lang="ko-KR" altLang="en-US" dirty="0">
                <a:solidFill>
                  <a:schemeClr val="tx1"/>
                </a:solidFill>
              </a:rPr>
              <a:t>소켓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402</Words>
  <Application>Microsoft Office PowerPoint</Application>
  <PresentationFormat>와이드스크린</PresentationFormat>
  <Paragraphs>112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나눔스퀘어 Bold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재현</cp:lastModifiedBy>
  <cp:revision>77</cp:revision>
  <dcterms:created xsi:type="dcterms:W3CDTF">2017-05-29T09:12:16Z</dcterms:created>
  <dcterms:modified xsi:type="dcterms:W3CDTF">2019-09-24T04:28:39Z</dcterms:modified>
</cp:coreProperties>
</file>